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3.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4.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7" r:id="rId4"/>
    <p:sldMasterId id="2147483925" r:id="rId5"/>
    <p:sldMasterId id="2147483934" r:id="rId6"/>
    <p:sldMasterId id="2147483943" r:id="rId7"/>
    <p:sldMasterId id="2147483953" r:id="rId8"/>
  </p:sldMasterIdLst>
  <p:notesMasterIdLst>
    <p:notesMasterId r:id="rId42"/>
  </p:notesMasterIdLst>
  <p:handoutMasterIdLst>
    <p:handoutMasterId r:id="rId43"/>
  </p:handoutMasterIdLst>
  <p:sldIdLst>
    <p:sldId id="487" r:id="rId9"/>
    <p:sldId id="451" r:id="rId10"/>
    <p:sldId id="484" r:id="rId11"/>
    <p:sldId id="450" r:id="rId12"/>
    <p:sldId id="449" r:id="rId13"/>
    <p:sldId id="452" r:id="rId14"/>
    <p:sldId id="480" r:id="rId15"/>
    <p:sldId id="454" r:id="rId16"/>
    <p:sldId id="455" r:id="rId17"/>
    <p:sldId id="486" r:id="rId18"/>
    <p:sldId id="488" r:id="rId19"/>
    <p:sldId id="456" r:id="rId20"/>
    <p:sldId id="457" r:id="rId21"/>
    <p:sldId id="461" r:id="rId22"/>
    <p:sldId id="459" r:id="rId23"/>
    <p:sldId id="462" r:id="rId24"/>
    <p:sldId id="460" r:id="rId25"/>
    <p:sldId id="463" r:id="rId26"/>
    <p:sldId id="464" r:id="rId27"/>
    <p:sldId id="465" r:id="rId28"/>
    <p:sldId id="466" r:id="rId29"/>
    <p:sldId id="467" r:id="rId30"/>
    <p:sldId id="470" r:id="rId31"/>
    <p:sldId id="469" r:id="rId32"/>
    <p:sldId id="471" r:id="rId33"/>
    <p:sldId id="481" r:id="rId34"/>
    <p:sldId id="482" r:id="rId35"/>
    <p:sldId id="483" r:id="rId36"/>
    <p:sldId id="349" r:id="rId37"/>
    <p:sldId id="479" r:id="rId38"/>
    <p:sldId id="476" r:id="rId39"/>
    <p:sldId id="477" r:id="rId40"/>
    <p:sldId id="475" r:id="rId41"/>
  </p:sldIdLst>
  <p:sldSz cx="9906000" cy="6858000" type="A4"/>
  <p:notesSz cx="7099300" cy="10234613"/>
  <p:defaultTextStyle>
    <a:defPPr>
      <a:defRPr lang="fr-FR"/>
    </a:defPPr>
    <a:lvl1pPr marL="0" algn="l" defTabSz="1277234" rtl="0" eaLnBrk="1" latinLnBrk="0" hangingPunct="1">
      <a:defRPr sz="2514" kern="1200">
        <a:solidFill>
          <a:schemeClr val="tx1"/>
        </a:solidFill>
        <a:latin typeface="+mn-lt"/>
        <a:ea typeface="+mn-ea"/>
        <a:cs typeface="+mn-cs"/>
      </a:defRPr>
    </a:lvl1pPr>
    <a:lvl2pPr marL="638617" algn="l" defTabSz="1277234" rtl="0" eaLnBrk="1" latinLnBrk="0" hangingPunct="1">
      <a:defRPr sz="2514" kern="1200">
        <a:solidFill>
          <a:schemeClr val="tx1"/>
        </a:solidFill>
        <a:latin typeface="+mn-lt"/>
        <a:ea typeface="+mn-ea"/>
        <a:cs typeface="+mn-cs"/>
      </a:defRPr>
    </a:lvl2pPr>
    <a:lvl3pPr marL="1277234" algn="l" defTabSz="1277234" rtl="0" eaLnBrk="1" latinLnBrk="0" hangingPunct="1">
      <a:defRPr sz="2514" kern="1200">
        <a:solidFill>
          <a:schemeClr val="tx1"/>
        </a:solidFill>
        <a:latin typeface="+mn-lt"/>
        <a:ea typeface="+mn-ea"/>
        <a:cs typeface="+mn-cs"/>
      </a:defRPr>
    </a:lvl3pPr>
    <a:lvl4pPr marL="1915851" algn="l" defTabSz="1277234" rtl="0" eaLnBrk="1" latinLnBrk="0" hangingPunct="1">
      <a:defRPr sz="2514" kern="1200">
        <a:solidFill>
          <a:schemeClr val="tx1"/>
        </a:solidFill>
        <a:latin typeface="+mn-lt"/>
        <a:ea typeface="+mn-ea"/>
        <a:cs typeface="+mn-cs"/>
      </a:defRPr>
    </a:lvl4pPr>
    <a:lvl5pPr marL="2554468" algn="l" defTabSz="1277234" rtl="0" eaLnBrk="1" latinLnBrk="0" hangingPunct="1">
      <a:defRPr sz="2514" kern="1200">
        <a:solidFill>
          <a:schemeClr val="tx1"/>
        </a:solidFill>
        <a:latin typeface="+mn-lt"/>
        <a:ea typeface="+mn-ea"/>
        <a:cs typeface="+mn-cs"/>
      </a:defRPr>
    </a:lvl5pPr>
    <a:lvl6pPr marL="3193085" algn="l" defTabSz="1277234" rtl="0" eaLnBrk="1" latinLnBrk="0" hangingPunct="1">
      <a:defRPr sz="2514" kern="1200">
        <a:solidFill>
          <a:schemeClr val="tx1"/>
        </a:solidFill>
        <a:latin typeface="+mn-lt"/>
        <a:ea typeface="+mn-ea"/>
        <a:cs typeface="+mn-cs"/>
      </a:defRPr>
    </a:lvl6pPr>
    <a:lvl7pPr marL="3831702" algn="l" defTabSz="1277234" rtl="0" eaLnBrk="1" latinLnBrk="0" hangingPunct="1">
      <a:defRPr sz="2514" kern="1200">
        <a:solidFill>
          <a:schemeClr val="tx1"/>
        </a:solidFill>
        <a:latin typeface="+mn-lt"/>
        <a:ea typeface="+mn-ea"/>
        <a:cs typeface="+mn-cs"/>
      </a:defRPr>
    </a:lvl7pPr>
    <a:lvl8pPr marL="4470319" algn="l" defTabSz="1277234" rtl="0" eaLnBrk="1" latinLnBrk="0" hangingPunct="1">
      <a:defRPr sz="2514" kern="1200">
        <a:solidFill>
          <a:schemeClr val="tx1"/>
        </a:solidFill>
        <a:latin typeface="+mn-lt"/>
        <a:ea typeface="+mn-ea"/>
        <a:cs typeface="+mn-cs"/>
      </a:defRPr>
    </a:lvl8pPr>
    <a:lvl9pPr marL="5108936" algn="l" defTabSz="1277234" rtl="0" eaLnBrk="1" latinLnBrk="0" hangingPunct="1">
      <a:defRPr sz="2514" kern="1200">
        <a:solidFill>
          <a:schemeClr val="tx1"/>
        </a:solidFill>
        <a:latin typeface="+mn-lt"/>
        <a:ea typeface="+mn-ea"/>
        <a:cs typeface="+mn-cs"/>
      </a:defRPr>
    </a:lvl9pPr>
  </p:defaultTextStyle>
  <p:extLst>
    <p:ext uri="{521415D9-36F7-43E2-AB2F-B90AF26B5E84}">
      <p14:sectionLst xmlns:p14="http://schemas.microsoft.com/office/powerpoint/2010/main">
        <p14:section name="SAFRAN_Blue" id="{1586124D-6FE6-4F7A-BAA3-1A64DCEA8F8D}">
          <p14:sldIdLst>
            <p14:sldId id="487"/>
            <p14:sldId id="451"/>
            <p14:sldId id="484"/>
            <p14:sldId id="450"/>
            <p14:sldId id="449"/>
            <p14:sldId id="452"/>
            <p14:sldId id="480"/>
            <p14:sldId id="454"/>
            <p14:sldId id="455"/>
            <p14:sldId id="486"/>
            <p14:sldId id="488"/>
            <p14:sldId id="456"/>
            <p14:sldId id="457"/>
            <p14:sldId id="461"/>
            <p14:sldId id="459"/>
            <p14:sldId id="462"/>
            <p14:sldId id="460"/>
            <p14:sldId id="463"/>
            <p14:sldId id="464"/>
            <p14:sldId id="465"/>
            <p14:sldId id="466"/>
            <p14:sldId id="467"/>
            <p14:sldId id="470"/>
            <p14:sldId id="469"/>
            <p14:sldId id="471"/>
            <p14:sldId id="481"/>
            <p14:sldId id="482"/>
            <p14:sldId id="483"/>
            <p14:sldId id="349"/>
            <p14:sldId id="479"/>
            <p14:sldId id="476"/>
            <p14:sldId id="477"/>
            <p14:sldId id="475"/>
          </p14:sldIdLst>
        </p14:section>
      </p14:sectionLst>
    </p:ext>
    <p:ext uri="{EFAFB233-063F-42B5-8137-9DF3F51BA10A}">
      <p15:sldGuideLst xmlns:p15="http://schemas.microsoft.com/office/powerpoint/2012/main">
        <p15:guide id="1" orient="horz" pos="2160" userDrawn="1">
          <p15:clr>
            <a:srgbClr val="A4A3A4"/>
          </p15:clr>
        </p15:guide>
        <p15:guide id="2" orient="horz" pos="345" userDrawn="1">
          <p15:clr>
            <a:srgbClr val="A4A3A4"/>
          </p15:clr>
        </p15:guide>
        <p15:guide id="3" orient="horz" pos="980" userDrawn="1">
          <p15:clr>
            <a:srgbClr val="A4A3A4"/>
          </p15:clr>
        </p15:guide>
        <p15:guide id="4" orient="horz" pos="951" userDrawn="1">
          <p15:clr>
            <a:srgbClr val="A4A3A4"/>
          </p15:clr>
        </p15:guide>
        <p15:guide id="5" orient="horz" pos="3884" userDrawn="1">
          <p15:clr>
            <a:srgbClr val="A4A3A4"/>
          </p15:clr>
        </p15:guide>
        <p15:guide id="6" orient="horz" pos="4125" userDrawn="1">
          <p15:clr>
            <a:srgbClr val="A4A3A4"/>
          </p15:clr>
        </p15:guide>
        <p15:guide id="7" orient="horz" pos="3460" userDrawn="1">
          <p15:clr>
            <a:srgbClr val="A4A3A4"/>
          </p15:clr>
        </p15:guide>
        <p15:guide id="8" orient="horz" pos="211" userDrawn="1">
          <p15:clr>
            <a:srgbClr val="A4A3A4"/>
          </p15:clr>
        </p15:guide>
        <p15:guide id="9" orient="horz" pos="3279" userDrawn="1">
          <p15:clr>
            <a:srgbClr val="A4A3A4"/>
          </p15:clr>
        </p15:guide>
        <p15:guide id="10" orient="horz" pos="3703" userDrawn="1">
          <p15:clr>
            <a:srgbClr val="A4A3A4"/>
          </p15:clr>
        </p15:guide>
        <p15:guide id="11" orient="horz" pos="1373" userDrawn="1">
          <p15:clr>
            <a:srgbClr val="A4A3A4"/>
          </p15:clr>
        </p15:guide>
        <p15:guide id="12" pos="3120" userDrawn="1">
          <p15:clr>
            <a:srgbClr val="A4A3A4"/>
          </p15:clr>
        </p15:guide>
        <p15:guide id="13" pos="344" userDrawn="1">
          <p15:clr>
            <a:srgbClr val="A4A3A4"/>
          </p15:clr>
        </p15:guide>
        <p15:guide id="14" pos="5528" userDrawn="1">
          <p15:clr>
            <a:srgbClr val="A4A3A4"/>
          </p15:clr>
        </p15:guide>
        <p15:guide id="15" pos="6191" userDrawn="1">
          <p15:clr>
            <a:srgbClr val="A4A3A4"/>
          </p15:clr>
        </p15:guide>
        <p15:guide id="16" pos="712" userDrawn="1">
          <p15:clr>
            <a:srgbClr val="A4A3A4"/>
          </p15:clr>
        </p15:guide>
        <p15:guide id="17" pos="810" userDrawn="1">
          <p15:clr>
            <a:srgbClr val="A4A3A4"/>
          </p15:clr>
        </p15:guide>
        <p15:guide id="18" pos="982" userDrawn="1">
          <p15:clr>
            <a:srgbClr val="A4A3A4"/>
          </p15:clr>
        </p15:guide>
        <p15:guide id="19" pos="5252" userDrawn="1">
          <p15:clr>
            <a:srgbClr val="A4A3A4"/>
          </p15:clr>
        </p15:guide>
        <p15:guide id="20" pos="5896" userDrawn="1">
          <p15:clr>
            <a:srgbClr val="A4A3A4"/>
          </p15:clr>
        </p15:guide>
        <p15:guide id="21" pos="172" userDrawn="1">
          <p15:clr>
            <a:srgbClr val="A4A3A4"/>
          </p15:clr>
        </p15:guide>
        <p15:guide id="22" pos="6070" userDrawn="1">
          <p15:clr>
            <a:srgbClr val="A4A3A4"/>
          </p15:clr>
        </p15:guide>
        <p15:guide id="23" pos="3981" userDrawn="1">
          <p15:clr>
            <a:srgbClr val="A4A3A4"/>
          </p15:clr>
        </p15:guide>
        <p15:guide id="24" pos="2261" userDrawn="1">
          <p15:clr>
            <a:srgbClr val="A4A3A4"/>
          </p15:clr>
        </p15:guide>
        <p15:guide id="25" pos="3439" userDrawn="1">
          <p15:clr>
            <a:srgbClr val="A4A3A4"/>
          </p15:clr>
        </p15:guide>
        <p15:guide id="26" pos="285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IWEK Jean-François" initials="SJ" lastIdx="3" clrIdx="0">
    <p:extLst>
      <p:ext uri="{19B8F6BF-5375-455C-9EA6-DF929625EA0E}">
        <p15:presenceInfo xmlns:p15="http://schemas.microsoft.com/office/powerpoint/2012/main" userId="S-1-5-21-3091457667-1539020056-1376570577-7864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4491"/>
    <a:srgbClr val="43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Style moyen 2 - Accentuation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Style moyen 2 - Accentuation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Style moyen 2 - Accentuation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301B821-A1FF-4177-AEE7-76D212191A09}" styleName="Style moyen 1 - Accentuation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E171933-4619-4E11-9A3F-F7608DF75F80}" styleName="Style moyen 1 - Accentuation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10A1B5D5-9B99-4C35-A422-299274C87663}" styleName="Style moyen 1 - Accentuation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8799B23B-EC83-4686-B30A-512413B5E67A}" styleName="Style léger 3 - Accentuation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1FECB4D8-DB02-4DC6-A0A2-4F2EBAE1DC90}" styleName="Style moyen 1 - Accentuation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ABFCF23-3B69-468F-B69F-88F6DE6A72F2}" styleName="Style moyen 1 - Accentuation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793D81CF-94F2-401A-BA57-92F5A7B2D0C5}" styleName="Style moyen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9DCAF9ED-07DC-4A11-8D7F-57B35C25682E}" styleName="Style moyen 1 - Accentuation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ferSingleView="1">
    <p:restoredLeft sz="19252" autoAdjust="0"/>
    <p:restoredTop sz="94643"/>
  </p:normalViewPr>
  <p:slideViewPr>
    <p:cSldViewPr showGuides="1">
      <p:cViewPr varScale="1">
        <p:scale>
          <a:sx n="116" d="100"/>
          <a:sy n="116" d="100"/>
        </p:scale>
        <p:origin x="1452" y="96"/>
      </p:cViewPr>
      <p:guideLst>
        <p:guide orient="horz" pos="2160"/>
        <p:guide orient="horz" pos="345"/>
        <p:guide orient="horz" pos="980"/>
        <p:guide orient="horz" pos="951"/>
        <p:guide orient="horz" pos="3884"/>
        <p:guide orient="horz" pos="4125"/>
        <p:guide orient="horz" pos="3460"/>
        <p:guide orient="horz" pos="211"/>
        <p:guide orient="horz" pos="3279"/>
        <p:guide orient="horz" pos="3703"/>
        <p:guide orient="horz" pos="1373"/>
        <p:guide pos="3120"/>
        <p:guide pos="344"/>
        <p:guide pos="5528"/>
        <p:guide pos="6191"/>
        <p:guide pos="712"/>
        <p:guide pos="810"/>
        <p:guide pos="982"/>
        <p:guide pos="5252"/>
        <p:guide pos="5896"/>
        <p:guide pos="172"/>
        <p:guide pos="6070"/>
        <p:guide pos="3981"/>
        <p:guide pos="2261"/>
        <p:guide pos="3439"/>
        <p:guide pos="2850"/>
      </p:guideLst>
    </p:cSldViewPr>
  </p:slid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3" d="100"/>
          <a:sy n="53" d="100"/>
        </p:scale>
        <p:origin x="2934"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3" Type="http://schemas.openxmlformats.org/officeDocument/2006/relationships/customXml" Target="../customXml/item3.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slide" Target="slides/slide3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handoutMaster" Target="handoutMasters/handoutMaster1.xml"/><Relationship Id="rId48"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B551DE4-378D-44CC-A6B5-795E5FB69770}" type="doc">
      <dgm:prSet loTypeId="urn:microsoft.com/office/officeart/2005/8/layout/hProcess9" loCatId="process" qsTypeId="urn:microsoft.com/office/officeart/2005/8/quickstyle/simple1" qsCatId="simple" csTypeId="urn:microsoft.com/office/officeart/2005/8/colors/accent1_2" csCatId="accent1" phldr="1"/>
      <dgm:spPr/>
    </dgm:pt>
    <dgm:pt modelId="{68BF9B53-9879-4334-A719-2D5D0F12890F}">
      <dgm:prSet phldrT="[Text]" custT="1"/>
      <dgm:spPr/>
      <dgm:t>
        <a:bodyPr/>
        <a:lstStyle/>
        <a:p>
          <a:r>
            <a:rPr lang="en-GB" sz="1000" dirty="0" smtClean="0"/>
            <a:t>On Access Request, the terminal checks user’s access rights using a biometric check.</a:t>
          </a:r>
          <a:endParaRPr lang="en-IN" sz="1000" dirty="0"/>
        </a:p>
      </dgm:t>
    </dgm:pt>
    <dgm:pt modelId="{D5E263D5-255C-4D63-9036-3650C9BB17D8}" type="parTrans" cxnId="{30CCEE27-F410-4103-A8EE-6C39CC5C589C}">
      <dgm:prSet/>
      <dgm:spPr/>
      <dgm:t>
        <a:bodyPr/>
        <a:lstStyle/>
        <a:p>
          <a:endParaRPr lang="en-IN" sz="2000"/>
        </a:p>
      </dgm:t>
    </dgm:pt>
    <dgm:pt modelId="{B05F8805-1C9F-4544-8F8E-E0C506A461CE}" type="sibTrans" cxnId="{30CCEE27-F410-4103-A8EE-6C39CC5C589C}">
      <dgm:prSet/>
      <dgm:spPr/>
      <dgm:t>
        <a:bodyPr/>
        <a:lstStyle/>
        <a:p>
          <a:endParaRPr lang="en-IN" sz="2000"/>
        </a:p>
      </dgm:t>
    </dgm:pt>
    <dgm:pt modelId="{8AB55881-62C0-4A09-9D83-C9A5A17E737A}">
      <dgm:prSet phldrT="[Text]" custT="1"/>
      <dgm:spPr/>
      <dgm:t>
        <a:bodyPr/>
        <a:lstStyle/>
        <a:p>
          <a:r>
            <a:rPr lang="en-GB" sz="1000" dirty="0" smtClean="0"/>
            <a:t>If the result of the check is successful (access granted), a message is sent to the Central Access Controller for additional access rights check.</a:t>
          </a:r>
          <a:endParaRPr lang="en-IN" sz="1000" dirty="0"/>
        </a:p>
      </dgm:t>
    </dgm:pt>
    <dgm:pt modelId="{4A7ABF1D-A51A-41F2-931F-681A8FD48981}" type="parTrans" cxnId="{FA9BE2CD-9724-4086-BA09-5594DC93C29D}">
      <dgm:prSet/>
      <dgm:spPr/>
      <dgm:t>
        <a:bodyPr/>
        <a:lstStyle/>
        <a:p>
          <a:endParaRPr lang="en-IN" sz="2000"/>
        </a:p>
      </dgm:t>
    </dgm:pt>
    <dgm:pt modelId="{F7D44519-66A5-465E-A503-910E8A0CB0C9}" type="sibTrans" cxnId="{FA9BE2CD-9724-4086-BA09-5594DC93C29D}">
      <dgm:prSet/>
      <dgm:spPr/>
      <dgm:t>
        <a:bodyPr/>
        <a:lstStyle/>
        <a:p>
          <a:endParaRPr lang="en-IN" sz="2000"/>
        </a:p>
      </dgm:t>
    </dgm:pt>
    <dgm:pt modelId="{97A75938-CC3C-4F76-963F-40DDDB8A0778}">
      <dgm:prSet phldrT="[Text]" custT="1"/>
      <dgm:spPr/>
      <dgm:t>
        <a:bodyPr/>
        <a:lstStyle/>
        <a:p>
          <a:r>
            <a:rPr lang="en-GB" sz="1000" dirty="0" smtClean="0"/>
            <a:t>If the user is allowed to access to the protected zone, the central access controller returns an "access granted" message to the terminal and a “open” command to the gate controller.</a:t>
          </a:r>
          <a:endParaRPr lang="en-IN" sz="1000" dirty="0"/>
        </a:p>
      </dgm:t>
    </dgm:pt>
    <dgm:pt modelId="{6ACA1400-A8D6-470C-83CA-9BE1A9DE711B}" type="parTrans" cxnId="{7790A22F-81DC-494D-87C0-09D6E22B1BF9}">
      <dgm:prSet/>
      <dgm:spPr/>
      <dgm:t>
        <a:bodyPr/>
        <a:lstStyle/>
        <a:p>
          <a:endParaRPr lang="en-IN" sz="2000"/>
        </a:p>
      </dgm:t>
    </dgm:pt>
    <dgm:pt modelId="{3BF01E44-59B1-49CD-8AE8-60697CCF821E}" type="sibTrans" cxnId="{7790A22F-81DC-494D-87C0-09D6E22B1BF9}">
      <dgm:prSet/>
      <dgm:spPr/>
      <dgm:t>
        <a:bodyPr/>
        <a:lstStyle/>
        <a:p>
          <a:endParaRPr lang="en-IN" sz="2000"/>
        </a:p>
      </dgm:t>
    </dgm:pt>
    <dgm:pt modelId="{2743A9AC-E5D6-4DEE-A8F7-7B4C440C0B17}" type="pres">
      <dgm:prSet presAssocID="{2B551DE4-378D-44CC-A6B5-795E5FB69770}" presName="CompostProcess" presStyleCnt="0">
        <dgm:presLayoutVars>
          <dgm:dir/>
          <dgm:resizeHandles val="exact"/>
        </dgm:presLayoutVars>
      </dgm:prSet>
      <dgm:spPr/>
    </dgm:pt>
    <dgm:pt modelId="{253E10CE-A1A8-4513-94F8-67E4D53839E3}" type="pres">
      <dgm:prSet presAssocID="{2B551DE4-378D-44CC-A6B5-795E5FB69770}" presName="arrow" presStyleLbl="bgShp" presStyleIdx="0" presStyleCnt="1" custLinFactNeighborX="19639"/>
      <dgm:spPr/>
    </dgm:pt>
    <dgm:pt modelId="{8607AA89-38CC-49EA-BA0D-C9BE2574D1D6}" type="pres">
      <dgm:prSet presAssocID="{2B551DE4-378D-44CC-A6B5-795E5FB69770}" presName="linearProcess" presStyleCnt="0"/>
      <dgm:spPr/>
    </dgm:pt>
    <dgm:pt modelId="{CF8B413B-7219-47D4-9F42-1EB17E18EE9B}" type="pres">
      <dgm:prSet presAssocID="{68BF9B53-9879-4334-A719-2D5D0F12890F}" presName="textNode" presStyleLbl="node1" presStyleIdx="0" presStyleCnt="3">
        <dgm:presLayoutVars>
          <dgm:bulletEnabled val="1"/>
        </dgm:presLayoutVars>
      </dgm:prSet>
      <dgm:spPr/>
      <dgm:t>
        <a:bodyPr/>
        <a:lstStyle/>
        <a:p>
          <a:endParaRPr lang="en-IN"/>
        </a:p>
      </dgm:t>
    </dgm:pt>
    <dgm:pt modelId="{181999A5-B3FE-47DB-8907-F21298FE193E}" type="pres">
      <dgm:prSet presAssocID="{B05F8805-1C9F-4544-8F8E-E0C506A461CE}" presName="sibTrans" presStyleCnt="0"/>
      <dgm:spPr/>
    </dgm:pt>
    <dgm:pt modelId="{9B218654-D766-4AC7-94AD-4F520C5A051E}" type="pres">
      <dgm:prSet presAssocID="{8AB55881-62C0-4A09-9D83-C9A5A17E737A}" presName="textNode" presStyleLbl="node1" presStyleIdx="1" presStyleCnt="3" custLinFactNeighborX="-23223" custLinFactNeighborY="-327">
        <dgm:presLayoutVars>
          <dgm:bulletEnabled val="1"/>
        </dgm:presLayoutVars>
      </dgm:prSet>
      <dgm:spPr/>
      <dgm:t>
        <a:bodyPr/>
        <a:lstStyle/>
        <a:p>
          <a:endParaRPr lang="en-IN"/>
        </a:p>
      </dgm:t>
    </dgm:pt>
    <dgm:pt modelId="{3009BE51-B58F-4E78-AB94-47485C8985AB}" type="pres">
      <dgm:prSet presAssocID="{F7D44519-66A5-465E-A503-910E8A0CB0C9}" presName="sibTrans" presStyleCnt="0"/>
      <dgm:spPr/>
    </dgm:pt>
    <dgm:pt modelId="{E98BFDD0-FD6C-4172-984E-5588C59A207D}" type="pres">
      <dgm:prSet presAssocID="{97A75938-CC3C-4F76-963F-40DDDB8A0778}" presName="textNode" presStyleLbl="node1" presStyleIdx="2" presStyleCnt="3" custLinFactNeighborX="-76777" custLinFactNeighborY="-327">
        <dgm:presLayoutVars>
          <dgm:bulletEnabled val="1"/>
        </dgm:presLayoutVars>
      </dgm:prSet>
      <dgm:spPr/>
      <dgm:t>
        <a:bodyPr/>
        <a:lstStyle/>
        <a:p>
          <a:endParaRPr lang="en-IN"/>
        </a:p>
      </dgm:t>
    </dgm:pt>
  </dgm:ptLst>
  <dgm:cxnLst>
    <dgm:cxn modelId="{E5CD6298-AC15-4A73-B8AA-4A00A207E0AF}" type="presOf" srcId="{8AB55881-62C0-4A09-9D83-C9A5A17E737A}" destId="{9B218654-D766-4AC7-94AD-4F520C5A051E}" srcOrd="0" destOrd="0" presId="urn:microsoft.com/office/officeart/2005/8/layout/hProcess9"/>
    <dgm:cxn modelId="{FA9BE2CD-9724-4086-BA09-5594DC93C29D}" srcId="{2B551DE4-378D-44CC-A6B5-795E5FB69770}" destId="{8AB55881-62C0-4A09-9D83-C9A5A17E737A}" srcOrd="1" destOrd="0" parTransId="{4A7ABF1D-A51A-41F2-931F-681A8FD48981}" sibTransId="{F7D44519-66A5-465E-A503-910E8A0CB0C9}"/>
    <dgm:cxn modelId="{30CCEE27-F410-4103-A8EE-6C39CC5C589C}" srcId="{2B551DE4-378D-44CC-A6B5-795E5FB69770}" destId="{68BF9B53-9879-4334-A719-2D5D0F12890F}" srcOrd="0" destOrd="0" parTransId="{D5E263D5-255C-4D63-9036-3650C9BB17D8}" sibTransId="{B05F8805-1C9F-4544-8F8E-E0C506A461CE}"/>
    <dgm:cxn modelId="{79EF6FB1-F45C-4B44-8EBB-112B7135244F}" type="presOf" srcId="{97A75938-CC3C-4F76-963F-40DDDB8A0778}" destId="{E98BFDD0-FD6C-4172-984E-5588C59A207D}" srcOrd="0" destOrd="0" presId="urn:microsoft.com/office/officeart/2005/8/layout/hProcess9"/>
    <dgm:cxn modelId="{CD469E02-1A04-46D2-A9DD-F39E00694610}" type="presOf" srcId="{2B551DE4-378D-44CC-A6B5-795E5FB69770}" destId="{2743A9AC-E5D6-4DEE-A8F7-7B4C440C0B17}" srcOrd="0" destOrd="0" presId="urn:microsoft.com/office/officeart/2005/8/layout/hProcess9"/>
    <dgm:cxn modelId="{070AEE9A-0185-496C-A8EC-8B55AF763551}" type="presOf" srcId="{68BF9B53-9879-4334-A719-2D5D0F12890F}" destId="{CF8B413B-7219-47D4-9F42-1EB17E18EE9B}" srcOrd="0" destOrd="0" presId="urn:microsoft.com/office/officeart/2005/8/layout/hProcess9"/>
    <dgm:cxn modelId="{7790A22F-81DC-494D-87C0-09D6E22B1BF9}" srcId="{2B551DE4-378D-44CC-A6B5-795E5FB69770}" destId="{97A75938-CC3C-4F76-963F-40DDDB8A0778}" srcOrd="2" destOrd="0" parTransId="{6ACA1400-A8D6-470C-83CA-9BE1A9DE711B}" sibTransId="{3BF01E44-59B1-49CD-8AE8-60697CCF821E}"/>
    <dgm:cxn modelId="{099E1836-D94A-435F-85C3-094CEC79F57A}" type="presParOf" srcId="{2743A9AC-E5D6-4DEE-A8F7-7B4C440C0B17}" destId="{253E10CE-A1A8-4513-94F8-67E4D53839E3}" srcOrd="0" destOrd="0" presId="urn:microsoft.com/office/officeart/2005/8/layout/hProcess9"/>
    <dgm:cxn modelId="{4A9CD092-34BD-4DEB-9513-988F20878D82}" type="presParOf" srcId="{2743A9AC-E5D6-4DEE-A8F7-7B4C440C0B17}" destId="{8607AA89-38CC-49EA-BA0D-C9BE2574D1D6}" srcOrd="1" destOrd="0" presId="urn:microsoft.com/office/officeart/2005/8/layout/hProcess9"/>
    <dgm:cxn modelId="{C5CD130C-E615-4AE1-BDA9-9BA408B07CF1}" type="presParOf" srcId="{8607AA89-38CC-49EA-BA0D-C9BE2574D1D6}" destId="{CF8B413B-7219-47D4-9F42-1EB17E18EE9B}" srcOrd="0" destOrd="0" presId="urn:microsoft.com/office/officeart/2005/8/layout/hProcess9"/>
    <dgm:cxn modelId="{4F7D2ACE-AC44-4FD5-8EAD-83369D81375D}" type="presParOf" srcId="{8607AA89-38CC-49EA-BA0D-C9BE2574D1D6}" destId="{181999A5-B3FE-47DB-8907-F21298FE193E}" srcOrd="1" destOrd="0" presId="urn:microsoft.com/office/officeart/2005/8/layout/hProcess9"/>
    <dgm:cxn modelId="{B8B8351C-F5B9-44E1-9FF0-572007FCF67D}" type="presParOf" srcId="{8607AA89-38CC-49EA-BA0D-C9BE2574D1D6}" destId="{9B218654-D766-4AC7-94AD-4F520C5A051E}" srcOrd="2" destOrd="0" presId="urn:microsoft.com/office/officeart/2005/8/layout/hProcess9"/>
    <dgm:cxn modelId="{9C90E03B-8E52-407C-A397-7791A1E19570}" type="presParOf" srcId="{8607AA89-38CC-49EA-BA0D-C9BE2574D1D6}" destId="{3009BE51-B58F-4E78-AB94-47485C8985AB}" srcOrd="3" destOrd="0" presId="urn:microsoft.com/office/officeart/2005/8/layout/hProcess9"/>
    <dgm:cxn modelId="{92D7C35C-7AE1-446E-85D9-5AD18573C4F8}" type="presParOf" srcId="{8607AA89-38CC-49EA-BA0D-C9BE2574D1D6}" destId="{E98BFDD0-FD6C-4172-984E-5588C59A207D}" srcOrd="4"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3E10CE-A1A8-4513-94F8-67E4D53839E3}">
      <dsp:nvSpPr>
        <dsp:cNvPr id="0" name=""/>
        <dsp:cNvSpPr/>
      </dsp:nvSpPr>
      <dsp:spPr>
        <a:xfrm>
          <a:off x="734481" y="0"/>
          <a:ext cx="4162062" cy="3616176"/>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F8B413B-7219-47D4-9F42-1EB17E18EE9B}">
      <dsp:nvSpPr>
        <dsp:cNvPr id="0" name=""/>
        <dsp:cNvSpPr/>
      </dsp:nvSpPr>
      <dsp:spPr>
        <a:xfrm>
          <a:off x="2390" y="1084852"/>
          <a:ext cx="1477570" cy="144647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GB" sz="1000" kern="1200" dirty="0" smtClean="0"/>
            <a:t>On Access Request, the terminal checks user’s access rights using a biometric check.</a:t>
          </a:r>
          <a:endParaRPr lang="en-IN" sz="1000" kern="1200" dirty="0"/>
        </a:p>
      </dsp:txBody>
      <dsp:txXfrm>
        <a:off x="73001" y="1155463"/>
        <a:ext cx="1336348" cy="1305248"/>
      </dsp:txXfrm>
    </dsp:sp>
    <dsp:sp modelId="{9B218654-D766-4AC7-94AD-4F520C5A051E}">
      <dsp:nvSpPr>
        <dsp:cNvPr id="0" name=""/>
        <dsp:cNvSpPr/>
      </dsp:nvSpPr>
      <dsp:spPr>
        <a:xfrm>
          <a:off x="1656184" y="1080122"/>
          <a:ext cx="1477570" cy="144647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GB" sz="1000" kern="1200" dirty="0" smtClean="0"/>
            <a:t>If the result of the check is successful (access granted), a message is sent to the Central Access Controller for additional access rights check.</a:t>
          </a:r>
          <a:endParaRPr lang="en-IN" sz="1000" kern="1200" dirty="0"/>
        </a:p>
      </dsp:txBody>
      <dsp:txXfrm>
        <a:off x="1726795" y="1150733"/>
        <a:ext cx="1336348" cy="1305248"/>
      </dsp:txXfrm>
    </dsp:sp>
    <dsp:sp modelId="{E98BFDD0-FD6C-4172-984E-5588C59A207D}">
      <dsp:nvSpPr>
        <dsp:cNvPr id="0" name=""/>
        <dsp:cNvSpPr/>
      </dsp:nvSpPr>
      <dsp:spPr>
        <a:xfrm>
          <a:off x="3240359" y="1080122"/>
          <a:ext cx="1477570" cy="144647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GB" sz="1000" kern="1200" dirty="0" smtClean="0"/>
            <a:t>If the user is allowed to access to the protected zone, the central access controller returns an "access granted" message to the terminal and a “open” command to the gate controller.</a:t>
          </a:r>
          <a:endParaRPr lang="en-IN" sz="1000" kern="1200" dirty="0"/>
        </a:p>
      </dsp:txBody>
      <dsp:txXfrm>
        <a:off x="3310970" y="1150733"/>
        <a:ext cx="1336348" cy="1305248"/>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image" Target="../media/image3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3" y="1"/>
            <a:ext cx="3076363" cy="513507"/>
          </a:xfrm>
          <a:prstGeom prst="rect">
            <a:avLst/>
          </a:prstGeom>
        </p:spPr>
        <p:txBody>
          <a:bodyPr vert="horz" lIns="94768" tIns="47384" rIns="94768" bIns="47384" rtlCol="0"/>
          <a:lstStyle>
            <a:lvl1pPr algn="l">
              <a:defRPr sz="1200"/>
            </a:lvl1pPr>
          </a:lstStyle>
          <a:p>
            <a:endParaRPr lang="fr-FR"/>
          </a:p>
        </p:txBody>
      </p:sp>
      <p:sp>
        <p:nvSpPr>
          <p:cNvPr id="3" name="Espace réservé de la date 2"/>
          <p:cNvSpPr>
            <a:spLocks noGrp="1"/>
          </p:cNvSpPr>
          <p:nvPr>
            <p:ph type="dt" sz="quarter" idx="1"/>
          </p:nvPr>
        </p:nvSpPr>
        <p:spPr>
          <a:xfrm>
            <a:off x="4021297" y="1"/>
            <a:ext cx="3076363" cy="513507"/>
          </a:xfrm>
          <a:prstGeom prst="rect">
            <a:avLst/>
          </a:prstGeom>
        </p:spPr>
        <p:txBody>
          <a:bodyPr vert="horz" lIns="94768" tIns="47384" rIns="94768" bIns="47384" rtlCol="0"/>
          <a:lstStyle>
            <a:lvl1pPr algn="r">
              <a:defRPr sz="1200"/>
            </a:lvl1pPr>
          </a:lstStyle>
          <a:p>
            <a:fld id="{460D4A08-D8F0-4591-8E11-2055BF7AA5F3}" type="datetimeFigureOut">
              <a:rPr lang="fr-FR" smtClean="0"/>
              <a:t>20/06/2018</a:t>
            </a:fld>
            <a:endParaRPr lang="fr-FR"/>
          </a:p>
        </p:txBody>
      </p:sp>
      <p:sp>
        <p:nvSpPr>
          <p:cNvPr id="4" name="Espace réservé du pied de page 3"/>
          <p:cNvSpPr>
            <a:spLocks noGrp="1"/>
          </p:cNvSpPr>
          <p:nvPr>
            <p:ph type="ftr" sz="quarter" idx="2"/>
          </p:nvPr>
        </p:nvSpPr>
        <p:spPr>
          <a:xfrm>
            <a:off x="3" y="9721107"/>
            <a:ext cx="3076363" cy="513507"/>
          </a:xfrm>
          <a:prstGeom prst="rect">
            <a:avLst/>
          </a:prstGeom>
        </p:spPr>
        <p:txBody>
          <a:bodyPr vert="horz" lIns="94768" tIns="47384" rIns="94768" bIns="47384"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4021297" y="9721107"/>
            <a:ext cx="3076363" cy="513507"/>
          </a:xfrm>
          <a:prstGeom prst="rect">
            <a:avLst/>
          </a:prstGeom>
        </p:spPr>
        <p:txBody>
          <a:bodyPr vert="horz" lIns="94768" tIns="47384" rIns="94768" bIns="47384" rtlCol="0" anchor="b"/>
          <a:lstStyle>
            <a:lvl1pPr algn="r">
              <a:defRPr sz="1200"/>
            </a:lvl1pPr>
          </a:lstStyle>
          <a:p>
            <a:fld id="{8FDC979F-9FF6-4577-B754-D7C61D3D52B2}" type="slidenum">
              <a:rPr lang="fr-FR" smtClean="0"/>
              <a:t>‹N°›</a:t>
            </a:fld>
            <a:endParaRPr lang="fr-FR"/>
          </a:p>
        </p:txBody>
      </p:sp>
      <p:sp>
        <p:nvSpPr>
          <p:cNvPr id="6" name="fc"/>
          <p:cNvSpPr txBox="1"/>
          <p:nvPr/>
        </p:nvSpPr>
        <p:spPr>
          <a:xfrm>
            <a:off x="1" y="10035583"/>
            <a:ext cx="7099300" cy="234193"/>
          </a:xfrm>
          <a:prstGeom prst="rect">
            <a:avLst/>
          </a:prstGeom>
          <a:noFill/>
        </p:spPr>
        <p:txBody>
          <a:bodyPr vert="horz" lIns="94768" tIns="47384" rIns="94768" bIns="47384" rtlCol="0">
            <a:spAutoFit/>
          </a:bodyPr>
          <a:lstStyle/>
          <a:p>
            <a:pPr algn="ctr"/>
            <a:endParaRPr lang="fr-FR" sz="900">
              <a:solidFill>
                <a:srgbClr val="FF0000"/>
              </a:solidFill>
              <a:latin typeface="arial unicode ms" panose="020B0604020202020204" pitchFamily="34" charset="-128"/>
            </a:endParaRPr>
          </a:p>
        </p:txBody>
      </p:sp>
    </p:spTree>
    <p:extLst>
      <p:ext uri="{BB962C8B-B14F-4D97-AF65-F5344CB8AC3E}">
        <p14:creationId xmlns:p14="http://schemas.microsoft.com/office/powerpoint/2010/main" val="12380147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3" y="0"/>
            <a:ext cx="3076363" cy="511731"/>
          </a:xfrm>
          <a:prstGeom prst="rect">
            <a:avLst/>
          </a:prstGeom>
        </p:spPr>
        <p:txBody>
          <a:bodyPr vert="horz" lIns="94768" tIns="47384" rIns="94768" bIns="47384" rtlCol="0"/>
          <a:lstStyle>
            <a:lvl1pPr algn="l">
              <a:defRPr sz="1200">
                <a:latin typeface="Arial" pitchFamily="34" charset="0"/>
              </a:defRPr>
            </a:lvl1pPr>
          </a:lstStyle>
          <a:p>
            <a:endParaRPr lang="fr-FR" dirty="0"/>
          </a:p>
        </p:txBody>
      </p:sp>
      <p:sp>
        <p:nvSpPr>
          <p:cNvPr id="3" name="Espace réservé de la date 2"/>
          <p:cNvSpPr>
            <a:spLocks noGrp="1"/>
          </p:cNvSpPr>
          <p:nvPr>
            <p:ph type="dt" idx="1"/>
          </p:nvPr>
        </p:nvSpPr>
        <p:spPr>
          <a:xfrm>
            <a:off x="4021297" y="0"/>
            <a:ext cx="3076363" cy="511731"/>
          </a:xfrm>
          <a:prstGeom prst="rect">
            <a:avLst/>
          </a:prstGeom>
        </p:spPr>
        <p:txBody>
          <a:bodyPr vert="horz" lIns="94768" tIns="47384" rIns="94768" bIns="47384" rtlCol="0"/>
          <a:lstStyle>
            <a:lvl1pPr algn="r">
              <a:defRPr sz="1200">
                <a:latin typeface="Arial" pitchFamily="34" charset="0"/>
              </a:defRPr>
            </a:lvl1pPr>
          </a:lstStyle>
          <a:p>
            <a:fld id="{D680E798-53FF-4C51-A981-953463752515}" type="datetimeFigureOut">
              <a:rPr lang="fr-FR" smtClean="0"/>
              <a:pPr/>
              <a:t>20/06/2018</a:t>
            </a:fld>
            <a:endParaRPr lang="fr-FR" dirty="0"/>
          </a:p>
        </p:txBody>
      </p:sp>
      <p:sp>
        <p:nvSpPr>
          <p:cNvPr id="4" name="Espace réservé de l'image des diapositives 3"/>
          <p:cNvSpPr>
            <a:spLocks noGrp="1" noRot="1" noChangeAspect="1"/>
          </p:cNvSpPr>
          <p:nvPr>
            <p:ph type="sldImg" idx="2"/>
          </p:nvPr>
        </p:nvSpPr>
        <p:spPr>
          <a:xfrm>
            <a:off x="777875" y="768350"/>
            <a:ext cx="5543550" cy="3836988"/>
          </a:xfrm>
          <a:prstGeom prst="rect">
            <a:avLst/>
          </a:prstGeom>
          <a:noFill/>
          <a:ln w="12700">
            <a:solidFill>
              <a:prstClr val="black"/>
            </a:solidFill>
          </a:ln>
        </p:spPr>
        <p:txBody>
          <a:bodyPr vert="horz" lIns="94768" tIns="47384" rIns="94768" bIns="47384" rtlCol="0" anchor="ctr"/>
          <a:lstStyle/>
          <a:p>
            <a:endParaRPr lang="fr-FR" dirty="0"/>
          </a:p>
        </p:txBody>
      </p:sp>
      <p:sp>
        <p:nvSpPr>
          <p:cNvPr id="5" name="Espace réservé des commentaires 4"/>
          <p:cNvSpPr>
            <a:spLocks noGrp="1"/>
          </p:cNvSpPr>
          <p:nvPr>
            <p:ph type="body" sz="quarter" idx="3"/>
          </p:nvPr>
        </p:nvSpPr>
        <p:spPr>
          <a:xfrm>
            <a:off x="709931" y="4861443"/>
            <a:ext cx="5679440" cy="4605576"/>
          </a:xfrm>
          <a:prstGeom prst="rect">
            <a:avLst/>
          </a:prstGeom>
        </p:spPr>
        <p:txBody>
          <a:bodyPr vert="horz" lIns="94768" tIns="47384" rIns="94768" bIns="47384" rtlCol="0">
            <a:normAutofit/>
          </a:body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6" name="Espace réservé du pied de page 5"/>
          <p:cNvSpPr>
            <a:spLocks noGrp="1"/>
          </p:cNvSpPr>
          <p:nvPr>
            <p:ph type="ftr" sz="quarter" idx="4"/>
          </p:nvPr>
        </p:nvSpPr>
        <p:spPr>
          <a:xfrm>
            <a:off x="3" y="9721106"/>
            <a:ext cx="3076363" cy="511731"/>
          </a:xfrm>
          <a:prstGeom prst="rect">
            <a:avLst/>
          </a:prstGeom>
        </p:spPr>
        <p:txBody>
          <a:bodyPr vert="horz" lIns="94768" tIns="47384" rIns="94768" bIns="47384" rtlCol="0" anchor="b"/>
          <a:lstStyle>
            <a:lvl1pPr algn="l">
              <a:defRPr sz="1200">
                <a:latin typeface="Arial" pitchFamily="34" charset="0"/>
              </a:defRPr>
            </a:lvl1pPr>
          </a:lstStyle>
          <a:p>
            <a:endParaRPr lang="fr-FR" dirty="0"/>
          </a:p>
        </p:txBody>
      </p:sp>
      <p:sp>
        <p:nvSpPr>
          <p:cNvPr id="7" name="Espace réservé du numéro de diapositive 6"/>
          <p:cNvSpPr>
            <a:spLocks noGrp="1"/>
          </p:cNvSpPr>
          <p:nvPr>
            <p:ph type="sldNum" sz="quarter" idx="5"/>
          </p:nvPr>
        </p:nvSpPr>
        <p:spPr>
          <a:xfrm>
            <a:off x="4021297" y="9721106"/>
            <a:ext cx="3076363" cy="511731"/>
          </a:xfrm>
          <a:prstGeom prst="rect">
            <a:avLst/>
          </a:prstGeom>
        </p:spPr>
        <p:txBody>
          <a:bodyPr vert="horz" lIns="94768" tIns="47384" rIns="94768" bIns="47384" rtlCol="0" anchor="b"/>
          <a:lstStyle>
            <a:lvl1pPr algn="r">
              <a:defRPr sz="1200">
                <a:latin typeface="Arial" pitchFamily="34" charset="0"/>
              </a:defRPr>
            </a:lvl1pPr>
          </a:lstStyle>
          <a:p>
            <a:fld id="{1B06CD8F-B7ED-4A05-9FB1-A01CC0EF02CC}" type="slidenum">
              <a:rPr lang="fr-FR" smtClean="0"/>
              <a:pPr/>
              <a:t>‹N°›</a:t>
            </a:fld>
            <a:endParaRPr lang="fr-FR" dirty="0"/>
          </a:p>
        </p:txBody>
      </p:sp>
    </p:spTree>
    <p:extLst>
      <p:ext uri="{BB962C8B-B14F-4D97-AF65-F5344CB8AC3E}">
        <p14:creationId xmlns:p14="http://schemas.microsoft.com/office/powerpoint/2010/main" val="411662696"/>
      </p:ext>
    </p:extLst>
  </p:cSld>
  <p:clrMap bg1="lt1" tx1="dk1" bg2="lt2" tx2="dk2" accent1="accent1" accent2="accent2" accent3="accent3" accent4="accent4" accent5="accent5" accent6="accent6" hlink="hlink" folHlink="folHlink"/>
  <p:notesStyle>
    <a:lvl1pPr marL="0" algn="l" defTabSz="1277234" rtl="0" eaLnBrk="1" latinLnBrk="0" hangingPunct="1">
      <a:defRPr sz="1676" kern="1200">
        <a:solidFill>
          <a:schemeClr val="tx1"/>
        </a:solidFill>
        <a:latin typeface="Arial" pitchFamily="34" charset="0"/>
        <a:ea typeface="+mn-ea"/>
        <a:cs typeface="+mn-cs"/>
      </a:defRPr>
    </a:lvl1pPr>
    <a:lvl2pPr marL="638617" algn="l" defTabSz="1277234" rtl="0" eaLnBrk="1" latinLnBrk="0" hangingPunct="1">
      <a:defRPr sz="1676" kern="1200">
        <a:solidFill>
          <a:schemeClr val="tx1"/>
        </a:solidFill>
        <a:latin typeface="Arial" pitchFamily="34" charset="0"/>
        <a:ea typeface="+mn-ea"/>
        <a:cs typeface="+mn-cs"/>
      </a:defRPr>
    </a:lvl2pPr>
    <a:lvl3pPr marL="1277234" algn="l" defTabSz="1277234" rtl="0" eaLnBrk="1" latinLnBrk="0" hangingPunct="1">
      <a:defRPr sz="1676" kern="1200">
        <a:solidFill>
          <a:schemeClr val="tx1"/>
        </a:solidFill>
        <a:latin typeface="Arial" pitchFamily="34" charset="0"/>
        <a:ea typeface="+mn-ea"/>
        <a:cs typeface="+mn-cs"/>
      </a:defRPr>
    </a:lvl3pPr>
    <a:lvl4pPr marL="1915851" algn="l" defTabSz="1277234" rtl="0" eaLnBrk="1" latinLnBrk="0" hangingPunct="1">
      <a:defRPr sz="1676" kern="1200">
        <a:solidFill>
          <a:schemeClr val="tx1"/>
        </a:solidFill>
        <a:latin typeface="Arial" pitchFamily="34" charset="0"/>
        <a:ea typeface="+mn-ea"/>
        <a:cs typeface="+mn-cs"/>
      </a:defRPr>
    </a:lvl4pPr>
    <a:lvl5pPr marL="2554468" algn="l" defTabSz="1277234" rtl="0" eaLnBrk="1" latinLnBrk="0" hangingPunct="1">
      <a:defRPr sz="1676" kern="1200">
        <a:solidFill>
          <a:schemeClr val="tx1"/>
        </a:solidFill>
        <a:latin typeface="Arial" pitchFamily="34" charset="0"/>
        <a:ea typeface="+mn-ea"/>
        <a:cs typeface="+mn-cs"/>
      </a:defRPr>
    </a:lvl5pPr>
    <a:lvl6pPr marL="3193085" algn="l" defTabSz="1277234" rtl="0" eaLnBrk="1" latinLnBrk="0" hangingPunct="1">
      <a:defRPr sz="1676" kern="1200">
        <a:solidFill>
          <a:schemeClr val="tx1"/>
        </a:solidFill>
        <a:latin typeface="+mn-lt"/>
        <a:ea typeface="+mn-ea"/>
        <a:cs typeface="+mn-cs"/>
      </a:defRPr>
    </a:lvl6pPr>
    <a:lvl7pPr marL="3831702" algn="l" defTabSz="1277234" rtl="0" eaLnBrk="1" latinLnBrk="0" hangingPunct="1">
      <a:defRPr sz="1676" kern="1200">
        <a:solidFill>
          <a:schemeClr val="tx1"/>
        </a:solidFill>
        <a:latin typeface="+mn-lt"/>
        <a:ea typeface="+mn-ea"/>
        <a:cs typeface="+mn-cs"/>
      </a:defRPr>
    </a:lvl7pPr>
    <a:lvl8pPr marL="4470319" algn="l" defTabSz="1277234" rtl="0" eaLnBrk="1" latinLnBrk="0" hangingPunct="1">
      <a:defRPr sz="1676" kern="1200">
        <a:solidFill>
          <a:schemeClr val="tx1"/>
        </a:solidFill>
        <a:latin typeface="+mn-lt"/>
        <a:ea typeface="+mn-ea"/>
        <a:cs typeface="+mn-cs"/>
      </a:defRPr>
    </a:lvl8pPr>
    <a:lvl9pPr marL="5108936" algn="l" defTabSz="1277234" rtl="0" eaLnBrk="1" latinLnBrk="0" hangingPunct="1">
      <a:defRPr sz="167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1B06CD8F-B7ED-4A05-9FB1-A01CC0EF02CC}" type="slidenum">
              <a:rPr lang="fr-FR" smtClean="0"/>
              <a:pPr/>
              <a:t>2</a:t>
            </a:fld>
            <a:endParaRPr lang="fr-FR" dirty="0"/>
          </a:p>
        </p:txBody>
      </p:sp>
    </p:spTree>
    <p:extLst>
      <p:ext uri="{BB962C8B-B14F-4D97-AF65-F5344CB8AC3E}">
        <p14:creationId xmlns:p14="http://schemas.microsoft.com/office/powerpoint/2010/main" val="21175306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1B06CD8F-B7ED-4A05-9FB1-A01CC0EF02CC}" type="slidenum">
              <a:rPr lang="fr-FR" smtClean="0"/>
              <a:pPr/>
              <a:t>14</a:t>
            </a:fld>
            <a:endParaRPr lang="fr-FR" dirty="0"/>
          </a:p>
        </p:txBody>
      </p:sp>
    </p:spTree>
    <p:extLst>
      <p:ext uri="{BB962C8B-B14F-4D97-AF65-F5344CB8AC3E}">
        <p14:creationId xmlns:p14="http://schemas.microsoft.com/office/powerpoint/2010/main" val="28613211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1B06CD8F-B7ED-4A05-9FB1-A01CC0EF02CC}" type="slidenum">
              <a:rPr lang="fr-FR" smtClean="0"/>
              <a:pPr/>
              <a:t>15</a:t>
            </a:fld>
            <a:endParaRPr lang="fr-FR" dirty="0"/>
          </a:p>
        </p:txBody>
      </p:sp>
    </p:spTree>
    <p:extLst>
      <p:ext uri="{BB962C8B-B14F-4D97-AF65-F5344CB8AC3E}">
        <p14:creationId xmlns:p14="http://schemas.microsoft.com/office/powerpoint/2010/main" val="40128959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1B06CD8F-B7ED-4A05-9FB1-A01CC0EF02CC}" type="slidenum">
              <a:rPr lang="fr-FR" smtClean="0"/>
              <a:pPr/>
              <a:t>16</a:t>
            </a:fld>
            <a:endParaRPr lang="fr-FR" dirty="0"/>
          </a:p>
        </p:txBody>
      </p:sp>
    </p:spTree>
    <p:extLst>
      <p:ext uri="{BB962C8B-B14F-4D97-AF65-F5344CB8AC3E}">
        <p14:creationId xmlns:p14="http://schemas.microsoft.com/office/powerpoint/2010/main" val="11470053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1B06CD8F-B7ED-4A05-9FB1-A01CC0EF02CC}" type="slidenum">
              <a:rPr lang="fr-FR" smtClean="0"/>
              <a:pPr/>
              <a:t>17</a:t>
            </a:fld>
            <a:endParaRPr lang="fr-FR" dirty="0"/>
          </a:p>
        </p:txBody>
      </p:sp>
    </p:spTree>
    <p:extLst>
      <p:ext uri="{BB962C8B-B14F-4D97-AF65-F5344CB8AC3E}">
        <p14:creationId xmlns:p14="http://schemas.microsoft.com/office/powerpoint/2010/main" val="20432849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1B06CD8F-B7ED-4A05-9FB1-A01CC0EF02CC}" type="slidenum">
              <a:rPr lang="fr-FR" smtClean="0"/>
              <a:pPr/>
              <a:t>18</a:t>
            </a:fld>
            <a:endParaRPr lang="fr-FR" dirty="0"/>
          </a:p>
        </p:txBody>
      </p:sp>
    </p:spTree>
    <p:extLst>
      <p:ext uri="{BB962C8B-B14F-4D97-AF65-F5344CB8AC3E}">
        <p14:creationId xmlns:p14="http://schemas.microsoft.com/office/powerpoint/2010/main" val="38907020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1B06CD8F-B7ED-4A05-9FB1-A01CC0EF02CC}" type="slidenum">
              <a:rPr lang="fr-FR" smtClean="0"/>
              <a:pPr/>
              <a:t>19</a:t>
            </a:fld>
            <a:endParaRPr lang="fr-FR" dirty="0"/>
          </a:p>
        </p:txBody>
      </p:sp>
    </p:spTree>
    <p:extLst>
      <p:ext uri="{BB962C8B-B14F-4D97-AF65-F5344CB8AC3E}">
        <p14:creationId xmlns:p14="http://schemas.microsoft.com/office/powerpoint/2010/main" val="8448017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1B06CD8F-B7ED-4A05-9FB1-A01CC0EF02CC}" type="slidenum">
              <a:rPr lang="fr-FR" smtClean="0"/>
              <a:pPr/>
              <a:t>20</a:t>
            </a:fld>
            <a:endParaRPr lang="fr-FR" dirty="0"/>
          </a:p>
        </p:txBody>
      </p:sp>
    </p:spTree>
    <p:extLst>
      <p:ext uri="{BB962C8B-B14F-4D97-AF65-F5344CB8AC3E}">
        <p14:creationId xmlns:p14="http://schemas.microsoft.com/office/powerpoint/2010/main" val="21862732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1B06CD8F-B7ED-4A05-9FB1-A01CC0EF02CC}" type="slidenum">
              <a:rPr lang="fr-FR" smtClean="0"/>
              <a:pPr/>
              <a:t>22</a:t>
            </a:fld>
            <a:endParaRPr lang="fr-FR" dirty="0"/>
          </a:p>
        </p:txBody>
      </p:sp>
    </p:spTree>
    <p:extLst>
      <p:ext uri="{BB962C8B-B14F-4D97-AF65-F5344CB8AC3E}">
        <p14:creationId xmlns:p14="http://schemas.microsoft.com/office/powerpoint/2010/main" val="9157852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1B06CD8F-B7ED-4A05-9FB1-A01CC0EF02CC}" type="slidenum">
              <a:rPr lang="fr-FR" smtClean="0"/>
              <a:pPr/>
              <a:t>4</a:t>
            </a:fld>
            <a:endParaRPr lang="fr-FR" dirty="0"/>
          </a:p>
        </p:txBody>
      </p:sp>
    </p:spTree>
    <p:extLst>
      <p:ext uri="{BB962C8B-B14F-4D97-AF65-F5344CB8AC3E}">
        <p14:creationId xmlns:p14="http://schemas.microsoft.com/office/powerpoint/2010/main" val="34248075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Placeholder 2"/>
          <p:cNvSpPr>
            <a:spLocks noGrp="1" noRot="1" noChangeAspect="1" noChangeArrowheads="1" noTextEdit="1"/>
          </p:cNvSpPr>
          <p:nvPr>
            <p:ph type="sldImg"/>
          </p:nvPr>
        </p:nvSpPr>
        <p:spPr>
          <a:ln/>
        </p:spPr>
      </p:sp>
      <p:sp>
        <p:nvSpPr>
          <p:cNvPr id="27650" name="Placeholder 3"/>
          <p:cNvSpPr>
            <a:spLocks noGrp="1" noChangeArrowheads="1"/>
          </p:cNvSpPr>
          <p:nvPr>
            <p:ph type="body" idx="1"/>
          </p:nvPr>
        </p:nvSpPr>
        <p:spPr>
          <a:noFill/>
        </p:spPr>
        <p:txBody>
          <a:bodyPr/>
          <a:lstStyle/>
          <a:p>
            <a:endParaRPr lang="en-US">
              <a:latin typeface="Arial" pitchFamily="-60" charset="0"/>
            </a:endParaRPr>
          </a:p>
        </p:txBody>
      </p:sp>
    </p:spTree>
    <p:extLst>
      <p:ext uri="{BB962C8B-B14F-4D97-AF65-F5344CB8AC3E}">
        <p14:creationId xmlns:p14="http://schemas.microsoft.com/office/powerpoint/2010/main" val="6705247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1B06CD8F-B7ED-4A05-9FB1-A01CC0EF02CC}" type="slidenum">
              <a:rPr lang="fr-FR" smtClean="0"/>
              <a:pPr/>
              <a:t>8</a:t>
            </a:fld>
            <a:endParaRPr lang="fr-FR" dirty="0"/>
          </a:p>
        </p:txBody>
      </p:sp>
    </p:spTree>
    <p:extLst>
      <p:ext uri="{BB962C8B-B14F-4D97-AF65-F5344CB8AC3E}">
        <p14:creationId xmlns:p14="http://schemas.microsoft.com/office/powerpoint/2010/main" val="2767578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1B06CD8F-B7ED-4A05-9FB1-A01CC0EF02CC}" type="slidenum">
              <a:rPr lang="fr-FR" smtClean="0"/>
              <a:pPr/>
              <a:t>9</a:t>
            </a:fld>
            <a:endParaRPr lang="fr-FR" dirty="0"/>
          </a:p>
        </p:txBody>
      </p:sp>
    </p:spTree>
    <p:extLst>
      <p:ext uri="{BB962C8B-B14F-4D97-AF65-F5344CB8AC3E}">
        <p14:creationId xmlns:p14="http://schemas.microsoft.com/office/powerpoint/2010/main" val="27107054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1B06CD8F-B7ED-4A05-9FB1-A01CC0EF02CC}" type="slidenum">
              <a:rPr lang="fr-FR" smtClean="0"/>
              <a:pPr/>
              <a:t>10</a:t>
            </a:fld>
            <a:endParaRPr lang="fr-FR" dirty="0"/>
          </a:p>
        </p:txBody>
      </p:sp>
    </p:spTree>
    <p:extLst>
      <p:ext uri="{BB962C8B-B14F-4D97-AF65-F5344CB8AC3E}">
        <p14:creationId xmlns:p14="http://schemas.microsoft.com/office/powerpoint/2010/main" val="27085033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1B06CD8F-B7ED-4A05-9FB1-A01CC0EF02CC}" type="slidenum">
              <a:rPr lang="fr-FR" smtClean="0"/>
              <a:pPr/>
              <a:t>11</a:t>
            </a:fld>
            <a:endParaRPr lang="fr-FR" dirty="0"/>
          </a:p>
        </p:txBody>
      </p:sp>
    </p:spTree>
    <p:extLst>
      <p:ext uri="{BB962C8B-B14F-4D97-AF65-F5344CB8AC3E}">
        <p14:creationId xmlns:p14="http://schemas.microsoft.com/office/powerpoint/2010/main" val="21855822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1B06CD8F-B7ED-4A05-9FB1-A01CC0EF02CC}" type="slidenum">
              <a:rPr lang="fr-FR" smtClean="0"/>
              <a:pPr/>
              <a:t>12</a:t>
            </a:fld>
            <a:endParaRPr lang="fr-FR" dirty="0"/>
          </a:p>
        </p:txBody>
      </p:sp>
    </p:spTree>
    <p:extLst>
      <p:ext uri="{BB962C8B-B14F-4D97-AF65-F5344CB8AC3E}">
        <p14:creationId xmlns:p14="http://schemas.microsoft.com/office/powerpoint/2010/main" val="33607685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1B06CD8F-B7ED-4A05-9FB1-A01CC0EF02CC}" type="slidenum">
              <a:rPr lang="fr-FR" smtClean="0"/>
              <a:pPr/>
              <a:t>13</a:t>
            </a:fld>
            <a:endParaRPr lang="fr-FR" dirty="0"/>
          </a:p>
        </p:txBody>
      </p:sp>
    </p:spTree>
    <p:extLst>
      <p:ext uri="{BB962C8B-B14F-4D97-AF65-F5344CB8AC3E}">
        <p14:creationId xmlns:p14="http://schemas.microsoft.com/office/powerpoint/2010/main" val="292144880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pic>
        <p:nvPicPr>
          <p:cNvPr id="2" name="Image 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gray">
          <a:xfrm>
            <a:off x="3652388" y="5735813"/>
            <a:ext cx="2599574" cy="958735"/>
          </a:xfrm>
          <a:prstGeom prst="rect">
            <a:avLst/>
          </a:prstGeom>
        </p:spPr>
      </p:pic>
      <p:sp>
        <p:nvSpPr>
          <p:cNvPr id="7" name="Titre 6"/>
          <p:cNvSpPr>
            <a:spLocks noGrp="1"/>
          </p:cNvSpPr>
          <p:nvPr>
            <p:ph type="title" hasCustomPrompt="1"/>
          </p:nvPr>
        </p:nvSpPr>
        <p:spPr bwMode="gray">
          <a:xfrm>
            <a:off x="545177" y="548227"/>
            <a:ext cx="8815652" cy="2880783"/>
          </a:xfrm>
        </p:spPr>
        <p:txBody>
          <a:bodyPr anchor="b" anchorCtr="0"/>
          <a:lstStyle>
            <a:lvl1pPr algn="ctr">
              <a:defRPr sz="1950" cap="all" baseline="0">
                <a:solidFill>
                  <a:schemeClr val="accent2"/>
                </a:solidFill>
              </a:defRPr>
            </a:lvl1pPr>
          </a:lstStyle>
          <a:p>
            <a:r>
              <a:rPr lang="en-US" noProof="0" dirty="0" smtClean="0"/>
              <a:t>presentation title</a:t>
            </a:r>
            <a:endParaRPr lang="en-US" noProof="0" dirty="0"/>
          </a:p>
        </p:txBody>
      </p:sp>
      <p:sp>
        <p:nvSpPr>
          <p:cNvPr id="9" name="Rectangle 8"/>
          <p:cNvSpPr/>
          <p:nvPr userDrawn="1"/>
        </p:nvSpPr>
        <p:spPr bwMode="gray">
          <a:xfrm>
            <a:off x="311285" y="6613078"/>
            <a:ext cx="9283436" cy="2449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r>
              <a:rPr lang="en-US" sz="450" noProof="0" dirty="0" smtClean="0">
                <a:solidFill>
                  <a:schemeClr val="accent2"/>
                </a:solidFill>
              </a:rPr>
              <a:t>This document and the information therein are the property of </a:t>
            </a:r>
            <a:r>
              <a:rPr lang="en-US" sz="450" noProof="0" dirty="0" err="1" smtClean="0">
                <a:solidFill>
                  <a:schemeClr val="accent2"/>
                </a:solidFill>
              </a:rPr>
              <a:t>Safran</a:t>
            </a:r>
            <a:r>
              <a:rPr lang="en-US" sz="450" noProof="0" dirty="0" smtClean="0">
                <a:solidFill>
                  <a:schemeClr val="accent2"/>
                </a:solidFill>
              </a:rPr>
              <a:t>. They must not be copied or communicated to a third party without the prior written authorization of </a:t>
            </a:r>
            <a:r>
              <a:rPr lang="en-US" sz="450" noProof="0" dirty="0" err="1" smtClean="0">
                <a:solidFill>
                  <a:schemeClr val="accent2"/>
                </a:solidFill>
              </a:rPr>
              <a:t>Safran</a:t>
            </a:r>
            <a:endParaRPr lang="en-US" sz="450" noProof="0" dirty="0">
              <a:solidFill>
                <a:schemeClr val="accent2"/>
              </a:solidFill>
            </a:endParaRPr>
          </a:p>
        </p:txBody>
      </p:sp>
      <p:cxnSp>
        <p:nvCxnSpPr>
          <p:cNvPr id="15" name="Connecteur droit 14"/>
          <p:cNvCxnSpPr/>
          <p:nvPr userDrawn="1"/>
        </p:nvCxnSpPr>
        <p:spPr bwMode="gray">
          <a:xfrm>
            <a:off x="4836000" y="3550437"/>
            <a:ext cx="234000"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2" name="Espace réservé de la date 3"/>
          <p:cNvSpPr>
            <a:spLocks noGrp="1"/>
          </p:cNvSpPr>
          <p:nvPr>
            <p:ph type="dt" sz="half" idx="2"/>
          </p:nvPr>
        </p:nvSpPr>
        <p:spPr bwMode="gray">
          <a:xfrm>
            <a:off x="545175" y="3667199"/>
            <a:ext cx="8814000" cy="1536000"/>
          </a:xfrm>
          <a:prstGeom prst="rect">
            <a:avLst/>
          </a:prstGeom>
        </p:spPr>
        <p:txBody>
          <a:bodyPr vert="horz" lIns="0" tIns="0" rIns="0" bIns="0" rtlCol="0" anchor="t" anchorCtr="0">
            <a:noAutofit/>
          </a:bodyPr>
          <a:lstStyle>
            <a:lvl1pPr algn="ctr">
              <a:defRPr sz="1238">
                <a:solidFill>
                  <a:schemeClr val="accent2"/>
                </a:solidFill>
              </a:defRPr>
            </a:lvl1pPr>
          </a:lstStyle>
          <a:p>
            <a:r>
              <a:rPr lang="fr-FR" noProof="0" smtClean="0"/>
              <a:t>Month/day/year</a:t>
            </a:r>
            <a:endParaRPr lang="en-US" noProof="0" dirty="0"/>
          </a:p>
        </p:txBody>
      </p:sp>
      <p:sp>
        <p:nvSpPr>
          <p:cNvPr id="13" name="Espace réservé du pied de page 4"/>
          <p:cNvSpPr>
            <a:spLocks noGrp="1"/>
          </p:cNvSpPr>
          <p:nvPr>
            <p:ph type="ftr" sz="quarter" idx="3"/>
          </p:nvPr>
        </p:nvSpPr>
        <p:spPr bwMode="gray">
          <a:xfrm>
            <a:off x="1" y="6548976"/>
            <a:ext cx="271729" cy="309033"/>
          </a:xfrm>
          <a:prstGeom prst="rect">
            <a:avLst/>
          </a:prstGeom>
        </p:spPr>
        <p:txBody>
          <a:bodyPr vert="horz" lIns="0" tIns="0" rIns="0" bIns="0" rtlCol="0" anchor="b" anchorCtr="0">
            <a:noAutofit/>
          </a:bodyPr>
          <a:lstStyle>
            <a:lvl1pPr algn="ctr">
              <a:defRPr sz="100">
                <a:solidFill>
                  <a:schemeClr val="bg1">
                    <a:alpha val="0"/>
                  </a:schemeClr>
                </a:solidFill>
              </a:defRPr>
            </a:lvl1pPr>
          </a:lstStyle>
          <a:p>
            <a:pPr algn="l"/>
            <a:r>
              <a:rPr lang="en-US" noProof="0" smtClean="0"/>
              <a:t>IDEMIA - 2018_2000035854 – V1</a:t>
            </a:r>
            <a:endParaRPr lang="en-US" noProof="0" dirty="0"/>
          </a:p>
        </p:txBody>
      </p:sp>
      <p:sp>
        <p:nvSpPr>
          <p:cNvPr id="14" name="Espace réservé du numéro de diapositive 5"/>
          <p:cNvSpPr>
            <a:spLocks noGrp="1"/>
          </p:cNvSpPr>
          <p:nvPr>
            <p:ph type="sldNum" sz="quarter" idx="4"/>
          </p:nvPr>
        </p:nvSpPr>
        <p:spPr bwMode="gray">
          <a:xfrm>
            <a:off x="1" y="6548977"/>
            <a:ext cx="271729" cy="309033"/>
          </a:xfrm>
          <a:prstGeom prst="rect">
            <a:avLst/>
          </a:prstGeom>
        </p:spPr>
        <p:txBody>
          <a:bodyPr vert="horz" lIns="0" tIns="0" rIns="0" bIns="0" rtlCol="0" anchor="b" anchorCtr="0">
            <a:noAutofit/>
          </a:bodyPr>
          <a:lstStyle>
            <a:lvl1pPr algn="l">
              <a:defRPr sz="100" b="1">
                <a:solidFill>
                  <a:schemeClr val="bg1">
                    <a:alpha val="0"/>
                  </a:schemeClr>
                </a:solidFill>
              </a:defRPr>
            </a:lvl1pPr>
          </a:lstStyle>
          <a:p>
            <a:fld id="{733122C9-A0B9-462F-8757-0847AD287B63}" type="slidenum">
              <a:rPr lang="en-US" noProof="0" smtClean="0"/>
              <a:pPr/>
              <a:t>‹N°›</a:t>
            </a:fld>
            <a:endParaRPr lang="en-US" noProof="0" dirty="0"/>
          </a:p>
        </p:txBody>
      </p:sp>
      <p:sp>
        <p:nvSpPr>
          <p:cNvPr id="10" name="Rectangle 9"/>
          <p:cNvSpPr/>
          <p:nvPr userDrawn="1"/>
        </p:nvSpPr>
        <p:spPr bwMode="gray">
          <a:xfrm rot="16200000" flipH="1">
            <a:off x="-2309849" y="2918850"/>
            <a:ext cx="5232000" cy="663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noProof="0" dirty="0"/>
          </a:p>
        </p:txBody>
      </p:sp>
      <p:sp>
        <p:nvSpPr>
          <p:cNvPr id="16" name="Rectangle 15"/>
          <p:cNvSpPr/>
          <p:nvPr userDrawn="1"/>
        </p:nvSpPr>
        <p:spPr bwMode="gray">
          <a:xfrm>
            <a:off x="273000" y="336000"/>
            <a:ext cx="9360000" cy="8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noProof="0" dirty="0"/>
          </a:p>
        </p:txBody>
      </p:sp>
      <p:sp>
        <p:nvSpPr>
          <p:cNvPr id="17" name="Rectangle 16"/>
          <p:cNvSpPr/>
          <p:nvPr userDrawn="1"/>
        </p:nvSpPr>
        <p:spPr bwMode="gray">
          <a:xfrm rot="5400000">
            <a:off x="6983850" y="2918850"/>
            <a:ext cx="5232000" cy="663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noProof="0" dirty="0"/>
          </a:p>
        </p:txBody>
      </p:sp>
      <p:sp>
        <p:nvSpPr>
          <p:cNvPr id="18" name="Rectangle 17"/>
          <p:cNvSpPr/>
          <p:nvPr userDrawn="1"/>
        </p:nvSpPr>
        <p:spPr bwMode="gray">
          <a:xfrm rot="10800000">
            <a:off x="273000" y="5486399"/>
            <a:ext cx="9360000" cy="8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noProof="0" dirty="0"/>
          </a:p>
        </p:txBody>
      </p:sp>
      <p:sp>
        <p:nvSpPr>
          <p:cNvPr id="23" name="Rectangle 22"/>
          <p:cNvSpPr/>
          <p:nvPr userDrawn="1"/>
        </p:nvSpPr>
        <p:spPr bwMode="gray">
          <a:xfrm>
            <a:off x="3830924" y="381319"/>
            <a:ext cx="2242500" cy="480000"/>
          </a:xfrm>
          <a:prstGeom prst="rect">
            <a:avLst/>
          </a:prstGeom>
          <a:blipFill dpi="0" rotWithShape="1">
            <a:blip r:embed="rId3" cstate="print">
              <a:extLst>
                <a:ext uri="{28A0092B-C50C-407E-A947-70E740481C1C}">
                  <a14:useLocalDpi xmlns:a14="http://schemas.microsoft.com/office/drawing/2010/main"/>
                </a:ext>
              </a:extLst>
            </a:blip>
            <a:srcRect/>
            <a:stretch>
              <a:fillRect/>
            </a:stretch>
          </a:blipFill>
          <a:ln w="61214">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350"/>
          </a:p>
        </p:txBody>
      </p:sp>
    </p:spTree>
    <p:extLst>
      <p:ext uri="{BB962C8B-B14F-4D97-AF65-F5344CB8AC3E}">
        <p14:creationId xmlns:p14="http://schemas.microsoft.com/office/powerpoint/2010/main" val="343261095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pic>
        <p:nvPicPr>
          <p:cNvPr id="19" name="Image 1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gray">
          <a:xfrm>
            <a:off x="3652388" y="5735813"/>
            <a:ext cx="2599574" cy="958735"/>
          </a:xfrm>
          <a:prstGeom prst="rect">
            <a:avLst/>
          </a:prstGeom>
        </p:spPr>
      </p:pic>
      <p:sp>
        <p:nvSpPr>
          <p:cNvPr id="7" name="Titre 6"/>
          <p:cNvSpPr>
            <a:spLocks noGrp="1"/>
          </p:cNvSpPr>
          <p:nvPr>
            <p:ph type="title" hasCustomPrompt="1"/>
          </p:nvPr>
        </p:nvSpPr>
        <p:spPr bwMode="gray">
          <a:xfrm>
            <a:off x="545177" y="548227"/>
            <a:ext cx="8815652" cy="2880783"/>
          </a:xfrm>
        </p:spPr>
        <p:txBody>
          <a:bodyPr anchor="b" anchorCtr="0"/>
          <a:lstStyle>
            <a:lvl1pPr algn="ctr">
              <a:defRPr sz="1950" cap="all" baseline="0">
                <a:solidFill>
                  <a:schemeClr val="accent2"/>
                </a:solidFill>
              </a:defRPr>
            </a:lvl1pPr>
          </a:lstStyle>
          <a:p>
            <a:r>
              <a:rPr lang="en-US" noProof="0" dirty="0" smtClean="0"/>
              <a:t>presentation title</a:t>
            </a:r>
            <a:endParaRPr lang="en-US" noProof="0" dirty="0"/>
          </a:p>
        </p:txBody>
      </p:sp>
      <p:sp>
        <p:nvSpPr>
          <p:cNvPr id="9" name="Rectangle 8"/>
          <p:cNvSpPr/>
          <p:nvPr userDrawn="1"/>
        </p:nvSpPr>
        <p:spPr bwMode="gray">
          <a:xfrm>
            <a:off x="311285" y="6613078"/>
            <a:ext cx="9283436" cy="2449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r>
              <a:rPr lang="en-US" sz="450" noProof="0" dirty="0" smtClean="0">
                <a:solidFill>
                  <a:schemeClr val="accent2"/>
                </a:solidFill>
              </a:rPr>
              <a:t>This document and the information therein are the property of </a:t>
            </a:r>
            <a:r>
              <a:rPr lang="en-US" sz="450" noProof="0" dirty="0" err="1" smtClean="0">
                <a:solidFill>
                  <a:schemeClr val="accent2"/>
                </a:solidFill>
              </a:rPr>
              <a:t>Safran</a:t>
            </a:r>
            <a:r>
              <a:rPr lang="en-US" sz="450" noProof="0" dirty="0" smtClean="0">
                <a:solidFill>
                  <a:schemeClr val="accent2"/>
                </a:solidFill>
              </a:rPr>
              <a:t>. They must not be copied or communicated to a third party without the prior written authorization of </a:t>
            </a:r>
            <a:r>
              <a:rPr lang="en-US" sz="450" noProof="0" dirty="0" err="1" smtClean="0">
                <a:solidFill>
                  <a:schemeClr val="accent2"/>
                </a:solidFill>
              </a:rPr>
              <a:t>Safran</a:t>
            </a:r>
            <a:endParaRPr lang="en-US" sz="450" noProof="0" dirty="0">
              <a:solidFill>
                <a:schemeClr val="accent2"/>
              </a:solidFill>
            </a:endParaRPr>
          </a:p>
        </p:txBody>
      </p:sp>
      <p:cxnSp>
        <p:nvCxnSpPr>
          <p:cNvPr id="15" name="Connecteur droit 14"/>
          <p:cNvCxnSpPr/>
          <p:nvPr userDrawn="1"/>
        </p:nvCxnSpPr>
        <p:spPr bwMode="gray">
          <a:xfrm>
            <a:off x="4836000" y="3550437"/>
            <a:ext cx="234000"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2" name="Espace réservé de la date 3"/>
          <p:cNvSpPr>
            <a:spLocks noGrp="1"/>
          </p:cNvSpPr>
          <p:nvPr>
            <p:ph type="dt" sz="half" idx="2"/>
          </p:nvPr>
        </p:nvSpPr>
        <p:spPr bwMode="gray">
          <a:xfrm>
            <a:off x="545175" y="3667199"/>
            <a:ext cx="8814000" cy="1536000"/>
          </a:xfrm>
          <a:prstGeom prst="rect">
            <a:avLst/>
          </a:prstGeom>
        </p:spPr>
        <p:txBody>
          <a:bodyPr vert="horz" lIns="0" tIns="0" rIns="0" bIns="0" rtlCol="0" anchor="t" anchorCtr="0">
            <a:noAutofit/>
          </a:bodyPr>
          <a:lstStyle>
            <a:lvl1pPr algn="ctr">
              <a:defRPr sz="1238">
                <a:solidFill>
                  <a:schemeClr val="accent2"/>
                </a:solidFill>
              </a:defRPr>
            </a:lvl1pPr>
          </a:lstStyle>
          <a:p>
            <a:r>
              <a:rPr lang="fr-FR" noProof="0" smtClean="0"/>
              <a:t>Month/day/year</a:t>
            </a:r>
            <a:endParaRPr lang="en-US" noProof="0" dirty="0"/>
          </a:p>
        </p:txBody>
      </p:sp>
      <p:sp>
        <p:nvSpPr>
          <p:cNvPr id="13" name="Espace réservé du pied de page 4"/>
          <p:cNvSpPr>
            <a:spLocks noGrp="1"/>
          </p:cNvSpPr>
          <p:nvPr>
            <p:ph type="ftr" sz="quarter" idx="3"/>
          </p:nvPr>
        </p:nvSpPr>
        <p:spPr bwMode="gray">
          <a:xfrm>
            <a:off x="1" y="6548976"/>
            <a:ext cx="271729" cy="309033"/>
          </a:xfrm>
          <a:prstGeom prst="rect">
            <a:avLst/>
          </a:prstGeom>
        </p:spPr>
        <p:txBody>
          <a:bodyPr vert="horz" lIns="0" tIns="0" rIns="0" bIns="0" rtlCol="0" anchor="b" anchorCtr="0">
            <a:noAutofit/>
          </a:bodyPr>
          <a:lstStyle>
            <a:lvl1pPr algn="ctr">
              <a:defRPr sz="100">
                <a:solidFill>
                  <a:schemeClr val="bg1">
                    <a:alpha val="0"/>
                  </a:schemeClr>
                </a:solidFill>
              </a:defRPr>
            </a:lvl1pPr>
          </a:lstStyle>
          <a:p>
            <a:pPr algn="l"/>
            <a:r>
              <a:rPr lang="en-US" noProof="0" smtClean="0"/>
              <a:t>IDEMIA - 2018_2000035854 – V1</a:t>
            </a:r>
            <a:endParaRPr lang="en-US" noProof="0" dirty="0"/>
          </a:p>
        </p:txBody>
      </p:sp>
      <p:sp>
        <p:nvSpPr>
          <p:cNvPr id="14" name="Espace réservé du numéro de diapositive 5"/>
          <p:cNvSpPr>
            <a:spLocks noGrp="1"/>
          </p:cNvSpPr>
          <p:nvPr>
            <p:ph type="sldNum" sz="quarter" idx="4"/>
          </p:nvPr>
        </p:nvSpPr>
        <p:spPr bwMode="gray">
          <a:xfrm>
            <a:off x="1" y="6548977"/>
            <a:ext cx="271729" cy="309033"/>
          </a:xfrm>
          <a:prstGeom prst="rect">
            <a:avLst/>
          </a:prstGeom>
        </p:spPr>
        <p:txBody>
          <a:bodyPr vert="horz" lIns="0" tIns="0" rIns="0" bIns="0" rtlCol="0" anchor="b" anchorCtr="0">
            <a:noAutofit/>
          </a:bodyPr>
          <a:lstStyle>
            <a:lvl1pPr algn="l">
              <a:defRPr sz="100" b="1">
                <a:solidFill>
                  <a:schemeClr val="bg1">
                    <a:alpha val="0"/>
                  </a:schemeClr>
                </a:solidFill>
              </a:defRPr>
            </a:lvl1pPr>
          </a:lstStyle>
          <a:p>
            <a:fld id="{733122C9-A0B9-462F-8757-0847AD287B63}" type="slidenum">
              <a:rPr lang="en-US" noProof="0" smtClean="0"/>
              <a:pPr/>
              <a:t>‹N°›</a:t>
            </a:fld>
            <a:endParaRPr lang="en-US" noProof="0" dirty="0"/>
          </a:p>
        </p:txBody>
      </p:sp>
      <p:sp>
        <p:nvSpPr>
          <p:cNvPr id="10" name="Rectangle 9"/>
          <p:cNvSpPr/>
          <p:nvPr userDrawn="1"/>
        </p:nvSpPr>
        <p:spPr bwMode="gray">
          <a:xfrm rot="16200000" flipH="1">
            <a:off x="-2309849" y="2918850"/>
            <a:ext cx="5232000" cy="663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noProof="0" dirty="0"/>
          </a:p>
        </p:txBody>
      </p:sp>
      <p:sp>
        <p:nvSpPr>
          <p:cNvPr id="16" name="Rectangle 15"/>
          <p:cNvSpPr/>
          <p:nvPr userDrawn="1"/>
        </p:nvSpPr>
        <p:spPr bwMode="gray">
          <a:xfrm>
            <a:off x="273000" y="336000"/>
            <a:ext cx="9360000" cy="8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noProof="0" dirty="0"/>
          </a:p>
        </p:txBody>
      </p:sp>
      <p:sp>
        <p:nvSpPr>
          <p:cNvPr id="17" name="Rectangle 16"/>
          <p:cNvSpPr/>
          <p:nvPr userDrawn="1"/>
        </p:nvSpPr>
        <p:spPr bwMode="gray">
          <a:xfrm rot="5400000">
            <a:off x="6983850" y="2918850"/>
            <a:ext cx="5232000" cy="663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noProof="0" dirty="0"/>
          </a:p>
        </p:txBody>
      </p:sp>
      <p:sp>
        <p:nvSpPr>
          <p:cNvPr id="18" name="Rectangle 17"/>
          <p:cNvSpPr/>
          <p:nvPr userDrawn="1"/>
        </p:nvSpPr>
        <p:spPr bwMode="gray">
          <a:xfrm rot="10800000">
            <a:off x="273000" y="5486399"/>
            <a:ext cx="9360000" cy="8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noProof="0" dirty="0"/>
          </a:p>
        </p:txBody>
      </p:sp>
      <p:sp>
        <p:nvSpPr>
          <p:cNvPr id="20" name="Rectangle 19"/>
          <p:cNvSpPr/>
          <p:nvPr userDrawn="1"/>
        </p:nvSpPr>
        <p:spPr bwMode="gray">
          <a:xfrm>
            <a:off x="3830924" y="376800"/>
            <a:ext cx="2242500" cy="480000"/>
          </a:xfrm>
          <a:prstGeom prst="rect">
            <a:avLst/>
          </a:prstGeom>
          <a:blipFill dpi="0" rotWithShape="1">
            <a:blip r:embed="rId3" cstate="print">
              <a:extLst>
                <a:ext uri="{28A0092B-C50C-407E-A947-70E740481C1C}">
                  <a14:useLocalDpi xmlns:a14="http://schemas.microsoft.com/office/drawing/2010/main"/>
                </a:ext>
              </a:extLst>
            </a:blip>
            <a:srcRect/>
            <a:stretch>
              <a:fillRect/>
            </a:stretch>
          </a:blipFill>
          <a:ln w="61214">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350"/>
          </a:p>
        </p:txBody>
      </p:sp>
    </p:spTree>
    <p:extLst>
      <p:ext uri="{BB962C8B-B14F-4D97-AF65-F5344CB8AC3E}">
        <p14:creationId xmlns:p14="http://schemas.microsoft.com/office/powerpoint/2010/main" val="92072460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Cover_picture_left">
    <p:spTree>
      <p:nvGrpSpPr>
        <p:cNvPr id="1" name=""/>
        <p:cNvGrpSpPr/>
        <p:nvPr/>
      </p:nvGrpSpPr>
      <p:grpSpPr>
        <a:xfrm>
          <a:off x="0" y="0"/>
          <a:ext cx="0" cy="0"/>
          <a:chOff x="0" y="0"/>
          <a:chExt cx="0" cy="0"/>
        </a:xfrm>
      </p:grpSpPr>
      <p:pic>
        <p:nvPicPr>
          <p:cNvPr id="20" name="Image 19"/>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gray">
          <a:xfrm>
            <a:off x="3652388" y="5735813"/>
            <a:ext cx="2599574" cy="958735"/>
          </a:xfrm>
          <a:prstGeom prst="rect">
            <a:avLst/>
          </a:prstGeom>
        </p:spPr>
      </p:pic>
      <p:sp>
        <p:nvSpPr>
          <p:cNvPr id="17" name="Espace réservé pour une image  16"/>
          <p:cNvSpPr>
            <a:spLocks noGrp="1"/>
          </p:cNvSpPr>
          <p:nvPr>
            <p:ph type="pic" sz="quarter" idx="14" hasCustomPrompt="1"/>
          </p:nvPr>
        </p:nvSpPr>
        <p:spPr bwMode="gray">
          <a:xfrm>
            <a:off x="0" y="980017"/>
            <a:ext cx="4758664" cy="4224867"/>
          </a:xfrm>
          <a:solidFill>
            <a:schemeClr val="bg1">
              <a:lumMod val="95000"/>
            </a:schemeClr>
          </a:solidFill>
        </p:spPr>
        <p:txBody>
          <a:bodyPr lIns="504000" tIns="1080000" rIns="504000" anchor="ctr" anchorCtr="0"/>
          <a:lstStyle>
            <a:lvl1pPr marL="0" marR="0" indent="0" algn="ctr" defTabSz="685766" rtl="0" eaLnBrk="1" fontAlgn="auto" latinLnBrk="0" hangingPunct="1">
              <a:lnSpc>
                <a:spcPct val="100000"/>
              </a:lnSpc>
              <a:spcBef>
                <a:spcPts val="1350"/>
              </a:spcBef>
              <a:spcAft>
                <a:spcPts val="450"/>
              </a:spcAft>
              <a:buClrTx/>
              <a:buSzTx/>
              <a:buFont typeface="Arial" pitchFamily="34" charset="0"/>
              <a:buNone/>
              <a:tabLst/>
              <a:defRPr sz="750" b="0"/>
            </a:lvl1pPr>
          </a:lstStyle>
          <a:p>
            <a:r>
              <a:rPr lang="en-US" noProof="0" dirty="0" smtClean="0"/>
              <a:t>Select the icon to insert a picture then if needed place the visual into background position (Right click with the mouse / Send to back)</a:t>
            </a:r>
          </a:p>
        </p:txBody>
      </p:sp>
      <p:sp>
        <p:nvSpPr>
          <p:cNvPr id="9" name="Rectangle 8"/>
          <p:cNvSpPr/>
          <p:nvPr userDrawn="1"/>
        </p:nvSpPr>
        <p:spPr bwMode="gray">
          <a:xfrm>
            <a:off x="311285" y="6613078"/>
            <a:ext cx="9283436" cy="2449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r>
              <a:rPr lang="en-US" sz="450" noProof="0" dirty="0" smtClean="0">
                <a:solidFill>
                  <a:schemeClr val="accent2"/>
                </a:solidFill>
              </a:rPr>
              <a:t>This document and the information therein are the property of </a:t>
            </a:r>
            <a:r>
              <a:rPr lang="en-US" sz="450" noProof="0" dirty="0" err="1" smtClean="0">
                <a:solidFill>
                  <a:schemeClr val="accent2"/>
                </a:solidFill>
              </a:rPr>
              <a:t>Safran</a:t>
            </a:r>
            <a:r>
              <a:rPr lang="en-US" sz="450" noProof="0" dirty="0" smtClean="0">
                <a:solidFill>
                  <a:schemeClr val="accent2"/>
                </a:solidFill>
              </a:rPr>
              <a:t>. They must not be copied or communicated to a third party without the prior written authorization of </a:t>
            </a:r>
            <a:r>
              <a:rPr lang="en-US" sz="450" noProof="0" dirty="0" err="1" smtClean="0">
                <a:solidFill>
                  <a:schemeClr val="accent2"/>
                </a:solidFill>
              </a:rPr>
              <a:t>Safran</a:t>
            </a:r>
            <a:endParaRPr lang="en-US" sz="450" noProof="0" dirty="0">
              <a:solidFill>
                <a:schemeClr val="accent2"/>
              </a:solidFill>
            </a:endParaRPr>
          </a:p>
        </p:txBody>
      </p:sp>
      <p:sp>
        <p:nvSpPr>
          <p:cNvPr id="15" name="Espace réservé du texte 13"/>
          <p:cNvSpPr>
            <a:spLocks noGrp="1"/>
          </p:cNvSpPr>
          <p:nvPr>
            <p:ph type="body" sz="quarter" idx="13" hasCustomPrompt="1"/>
          </p:nvPr>
        </p:nvSpPr>
        <p:spPr bwMode="gray">
          <a:xfrm rot="16200000">
            <a:off x="-2309849" y="2918850"/>
            <a:ext cx="5232000" cy="66300"/>
          </a:xfrm>
          <a:solidFill>
            <a:schemeClr val="accent1"/>
          </a:solidFill>
          <a:ln w="57150">
            <a:noFill/>
            <a:miter lim="800000"/>
          </a:ln>
        </p:spPr>
        <p:txBody>
          <a:bodyPr/>
          <a:lstStyle>
            <a:lvl1pPr>
              <a:defRPr sz="100" b="0">
                <a:solidFill>
                  <a:schemeClr val="bg1">
                    <a:alpha val="0"/>
                  </a:schemeClr>
                </a:solidFill>
              </a:defRPr>
            </a:lvl1pPr>
          </a:lstStyle>
          <a:p>
            <a:pPr lvl="0"/>
            <a:r>
              <a:rPr lang="en-US" noProof="0" dirty="0" smtClean="0"/>
              <a:t> </a:t>
            </a:r>
            <a:endParaRPr lang="en-US" noProof="0" dirty="0"/>
          </a:p>
        </p:txBody>
      </p:sp>
      <p:sp>
        <p:nvSpPr>
          <p:cNvPr id="7" name="Titre 6"/>
          <p:cNvSpPr>
            <a:spLocks noGrp="1"/>
          </p:cNvSpPr>
          <p:nvPr>
            <p:ph type="title" hasCustomPrompt="1"/>
          </p:nvPr>
        </p:nvSpPr>
        <p:spPr bwMode="gray">
          <a:xfrm>
            <a:off x="4953002" y="548216"/>
            <a:ext cx="4407826" cy="2928000"/>
          </a:xfrm>
        </p:spPr>
        <p:txBody>
          <a:bodyPr anchor="b" anchorCtr="0"/>
          <a:lstStyle>
            <a:lvl1pPr algn="l">
              <a:defRPr sz="1388" cap="all" baseline="0">
                <a:solidFill>
                  <a:schemeClr val="accent2"/>
                </a:solidFill>
              </a:defRPr>
            </a:lvl1pPr>
          </a:lstStyle>
          <a:p>
            <a:r>
              <a:rPr lang="en-US" noProof="0" dirty="0" smtClean="0"/>
              <a:t>presentation title</a:t>
            </a:r>
            <a:endParaRPr lang="en-US" noProof="0" dirty="0"/>
          </a:p>
        </p:txBody>
      </p:sp>
      <p:cxnSp>
        <p:nvCxnSpPr>
          <p:cNvPr id="13" name="Connecteur droit 12"/>
          <p:cNvCxnSpPr/>
          <p:nvPr userDrawn="1"/>
        </p:nvCxnSpPr>
        <p:spPr bwMode="gray">
          <a:xfrm>
            <a:off x="4953000" y="3669027"/>
            <a:ext cx="234000"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2" name="Espace réservé de la date 3"/>
          <p:cNvSpPr>
            <a:spLocks noGrp="1"/>
          </p:cNvSpPr>
          <p:nvPr>
            <p:ph type="dt" sz="half" idx="2"/>
          </p:nvPr>
        </p:nvSpPr>
        <p:spPr bwMode="gray">
          <a:xfrm>
            <a:off x="4953005" y="3955200"/>
            <a:ext cx="4406175" cy="1248000"/>
          </a:xfrm>
          <a:prstGeom prst="rect">
            <a:avLst/>
          </a:prstGeom>
        </p:spPr>
        <p:txBody>
          <a:bodyPr vert="horz" lIns="0" tIns="0" rIns="0" bIns="0" rtlCol="0" anchor="t" anchorCtr="0">
            <a:noAutofit/>
          </a:bodyPr>
          <a:lstStyle>
            <a:lvl1pPr algn="l">
              <a:defRPr sz="825">
                <a:solidFill>
                  <a:schemeClr val="accent2"/>
                </a:solidFill>
              </a:defRPr>
            </a:lvl1pPr>
          </a:lstStyle>
          <a:p>
            <a:r>
              <a:rPr lang="fr-FR" noProof="0" smtClean="0"/>
              <a:t>Month/day/year</a:t>
            </a:r>
            <a:endParaRPr lang="en-US" noProof="0" dirty="0" smtClean="0"/>
          </a:p>
        </p:txBody>
      </p:sp>
      <p:sp>
        <p:nvSpPr>
          <p:cNvPr id="14" name="Espace réservé du pied de page 4"/>
          <p:cNvSpPr>
            <a:spLocks noGrp="1"/>
          </p:cNvSpPr>
          <p:nvPr>
            <p:ph type="ftr" sz="quarter" idx="3"/>
          </p:nvPr>
        </p:nvSpPr>
        <p:spPr bwMode="gray">
          <a:xfrm>
            <a:off x="1" y="6548976"/>
            <a:ext cx="271729" cy="309033"/>
          </a:xfrm>
          <a:prstGeom prst="rect">
            <a:avLst/>
          </a:prstGeom>
        </p:spPr>
        <p:txBody>
          <a:bodyPr vert="horz" lIns="0" tIns="0" rIns="0" bIns="0" rtlCol="0" anchor="b" anchorCtr="0">
            <a:noAutofit/>
          </a:bodyPr>
          <a:lstStyle>
            <a:lvl1pPr algn="ctr">
              <a:defRPr sz="100">
                <a:solidFill>
                  <a:schemeClr val="bg1">
                    <a:alpha val="0"/>
                  </a:schemeClr>
                </a:solidFill>
              </a:defRPr>
            </a:lvl1pPr>
          </a:lstStyle>
          <a:p>
            <a:pPr algn="l"/>
            <a:r>
              <a:rPr lang="en-US" noProof="0" smtClean="0"/>
              <a:t>IDEMIA - 2018_2000035854 – V1</a:t>
            </a:r>
            <a:endParaRPr lang="en-US" noProof="0" dirty="0"/>
          </a:p>
        </p:txBody>
      </p:sp>
      <p:sp>
        <p:nvSpPr>
          <p:cNvPr id="16" name="Espace réservé du numéro de diapositive 5"/>
          <p:cNvSpPr>
            <a:spLocks noGrp="1"/>
          </p:cNvSpPr>
          <p:nvPr>
            <p:ph type="sldNum" sz="quarter" idx="4"/>
          </p:nvPr>
        </p:nvSpPr>
        <p:spPr bwMode="gray">
          <a:xfrm>
            <a:off x="1" y="6548977"/>
            <a:ext cx="271729" cy="309033"/>
          </a:xfrm>
          <a:prstGeom prst="rect">
            <a:avLst/>
          </a:prstGeom>
        </p:spPr>
        <p:txBody>
          <a:bodyPr vert="horz" lIns="0" tIns="0" rIns="0" bIns="0" rtlCol="0" anchor="b" anchorCtr="0">
            <a:noAutofit/>
          </a:bodyPr>
          <a:lstStyle>
            <a:lvl1pPr algn="l">
              <a:defRPr sz="100" b="1">
                <a:solidFill>
                  <a:schemeClr val="bg1">
                    <a:alpha val="0"/>
                  </a:schemeClr>
                </a:solidFill>
              </a:defRPr>
            </a:lvl1pPr>
          </a:lstStyle>
          <a:p>
            <a:fld id="{733122C9-A0B9-462F-8757-0847AD287B63}" type="slidenum">
              <a:rPr lang="en-US" noProof="0" smtClean="0"/>
              <a:pPr/>
              <a:t>‹N°›</a:t>
            </a:fld>
            <a:endParaRPr lang="en-US" noProof="0" dirty="0"/>
          </a:p>
        </p:txBody>
      </p:sp>
      <p:sp>
        <p:nvSpPr>
          <p:cNvPr id="11" name="Espace réservé du texte 13"/>
          <p:cNvSpPr>
            <a:spLocks noGrp="1"/>
          </p:cNvSpPr>
          <p:nvPr>
            <p:ph type="body" sz="quarter" idx="15" hasCustomPrompt="1"/>
          </p:nvPr>
        </p:nvSpPr>
        <p:spPr bwMode="gray">
          <a:xfrm>
            <a:off x="273000" y="336000"/>
            <a:ext cx="9360000" cy="81600"/>
          </a:xfrm>
          <a:solidFill>
            <a:schemeClr val="accent1"/>
          </a:solidFill>
          <a:ln w="57150">
            <a:noFill/>
            <a:miter lim="800000"/>
          </a:ln>
        </p:spPr>
        <p:txBody>
          <a:bodyPr/>
          <a:lstStyle>
            <a:lvl1pPr>
              <a:defRPr sz="100" b="0">
                <a:solidFill>
                  <a:schemeClr val="bg1">
                    <a:alpha val="0"/>
                  </a:schemeClr>
                </a:solidFill>
              </a:defRPr>
            </a:lvl1pPr>
          </a:lstStyle>
          <a:p>
            <a:pPr lvl="0"/>
            <a:r>
              <a:rPr lang="en-US" noProof="0" dirty="0" smtClean="0"/>
              <a:t> </a:t>
            </a:r>
            <a:endParaRPr lang="en-US" noProof="0" dirty="0"/>
          </a:p>
        </p:txBody>
      </p:sp>
      <p:sp>
        <p:nvSpPr>
          <p:cNvPr id="18" name="Espace réservé du texte 13"/>
          <p:cNvSpPr>
            <a:spLocks noGrp="1"/>
          </p:cNvSpPr>
          <p:nvPr>
            <p:ph type="body" sz="quarter" idx="16" hasCustomPrompt="1"/>
          </p:nvPr>
        </p:nvSpPr>
        <p:spPr bwMode="gray">
          <a:xfrm rot="10800000">
            <a:off x="273000" y="5486399"/>
            <a:ext cx="9360000" cy="81600"/>
          </a:xfrm>
          <a:solidFill>
            <a:schemeClr val="accent1"/>
          </a:solidFill>
          <a:ln w="57150">
            <a:noFill/>
            <a:miter lim="800000"/>
          </a:ln>
        </p:spPr>
        <p:txBody>
          <a:bodyPr/>
          <a:lstStyle>
            <a:lvl1pPr>
              <a:defRPr sz="100" b="0">
                <a:solidFill>
                  <a:schemeClr val="bg1">
                    <a:alpha val="0"/>
                  </a:schemeClr>
                </a:solidFill>
              </a:defRPr>
            </a:lvl1pPr>
          </a:lstStyle>
          <a:p>
            <a:pPr lvl="0"/>
            <a:r>
              <a:rPr lang="en-US" noProof="0" dirty="0" smtClean="0"/>
              <a:t> </a:t>
            </a:r>
            <a:endParaRPr lang="en-US" noProof="0" dirty="0"/>
          </a:p>
        </p:txBody>
      </p:sp>
      <p:sp>
        <p:nvSpPr>
          <p:cNvPr id="19" name="Espace réservé du texte 13"/>
          <p:cNvSpPr>
            <a:spLocks noGrp="1"/>
          </p:cNvSpPr>
          <p:nvPr>
            <p:ph type="body" sz="quarter" idx="17" hasCustomPrompt="1"/>
          </p:nvPr>
        </p:nvSpPr>
        <p:spPr bwMode="gray">
          <a:xfrm rot="5400000">
            <a:off x="6983850" y="2918850"/>
            <a:ext cx="5232000" cy="66300"/>
          </a:xfrm>
          <a:solidFill>
            <a:schemeClr val="accent1"/>
          </a:solidFill>
          <a:ln w="57150">
            <a:noFill/>
            <a:miter lim="800000"/>
          </a:ln>
        </p:spPr>
        <p:txBody>
          <a:bodyPr/>
          <a:lstStyle>
            <a:lvl1pPr>
              <a:defRPr sz="100" b="0">
                <a:solidFill>
                  <a:schemeClr val="bg1">
                    <a:alpha val="0"/>
                  </a:schemeClr>
                </a:solidFill>
              </a:defRPr>
            </a:lvl1pPr>
          </a:lstStyle>
          <a:p>
            <a:pPr lvl="0"/>
            <a:r>
              <a:rPr lang="en-US" noProof="0" dirty="0" smtClean="0"/>
              <a:t> </a:t>
            </a:r>
            <a:endParaRPr lang="en-US" noProof="0" dirty="0"/>
          </a:p>
        </p:txBody>
      </p:sp>
      <p:sp>
        <p:nvSpPr>
          <p:cNvPr id="21" name="Rectangle 20"/>
          <p:cNvSpPr/>
          <p:nvPr userDrawn="1"/>
        </p:nvSpPr>
        <p:spPr bwMode="gray">
          <a:xfrm>
            <a:off x="3831751" y="376800"/>
            <a:ext cx="2242500" cy="480000"/>
          </a:xfrm>
          <a:prstGeom prst="rect">
            <a:avLst/>
          </a:prstGeom>
          <a:blipFill dpi="0" rotWithShape="1">
            <a:blip r:embed="rId3" cstate="print">
              <a:extLst>
                <a:ext uri="{28A0092B-C50C-407E-A947-70E740481C1C}">
                  <a14:useLocalDpi xmlns:a14="http://schemas.microsoft.com/office/drawing/2010/main"/>
                </a:ext>
              </a:extLst>
            </a:blip>
            <a:srcRect/>
            <a:stretch>
              <a:fillRect/>
            </a:stretch>
          </a:blipFill>
          <a:ln w="61214">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350"/>
          </a:p>
        </p:txBody>
      </p:sp>
    </p:spTree>
    <p:extLst>
      <p:ext uri="{BB962C8B-B14F-4D97-AF65-F5344CB8AC3E}">
        <p14:creationId xmlns:p14="http://schemas.microsoft.com/office/powerpoint/2010/main" val="700464590"/>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Cover_picture_center">
    <p:spTree>
      <p:nvGrpSpPr>
        <p:cNvPr id="1" name=""/>
        <p:cNvGrpSpPr/>
        <p:nvPr/>
      </p:nvGrpSpPr>
      <p:grpSpPr>
        <a:xfrm>
          <a:off x="0" y="0"/>
          <a:ext cx="0" cy="0"/>
          <a:chOff x="0" y="0"/>
          <a:chExt cx="0" cy="0"/>
        </a:xfrm>
      </p:grpSpPr>
      <p:pic>
        <p:nvPicPr>
          <p:cNvPr id="18" name="Image 17"/>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gray">
          <a:xfrm>
            <a:off x="3652388" y="5735813"/>
            <a:ext cx="2599574" cy="958735"/>
          </a:xfrm>
          <a:prstGeom prst="rect">
            <a:avLst/>
          </a:prstGeom>
        </p:spPr>
      </p:pic>
      <p:sp>
        <p:nvSpPr>
          <p:cNvPr id="9" name="Rectangle 8"/>
          <p:cNvSpPr/>
          <p:nvPr userDrawn="1"/>
        </p:nvSpPr>
        <p:spPr bwMode="gray">
          <a:xfrm>
            <a:off x="311285" y="6613078"/>
            <a:ext cx="9283436" cy="2449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r>
              <a:rPr lang="en-US" sz="450" noProof="0" dirty="0" smtClean="0">
                <a:solidFill>
                  <a:schemeClr val="accent2"/>
                </a:solidFill>
              </a:rPr>
              <a:t>This document and the information therein are the property of </a:t>
            </a:r>
            <a:r>
              <a:rPr lang="en-US" sz="450" noProof="0" dirty="0" err="1" smtClean="0">
                <a:solidFill>
                  <a:schemeClr val="accent2"/>
                </a:solidFill>
              </a:rPr>
              <a:t>Safran</a:t>
            </a:r>
            <a:r>
              <a:rPr lang="en-US" sz="450" noProof="0" dirty="0" smtClean="0">
                <a:solidFill>
                  <a:schemeClr val="accent2"/>
                </a:solidFill>
              </a:rPr>
              <a:t>. They must not be copied or communicated to a third party without the prior written authorization of </a:t>
            </a:r>
            <a:r>
              <a:rPr lang="en-US" sz="450" noProof="0" dirty="0" err="1" smtClean="0">
                <a:solidFill>
                  <a:schemeClr val="accent2"/>
                </a:solidFill>
              </a:rPr>
              <a:t>Safran</a:t>
            </a:r>
            <a:endParaRPr lang="en-US" sz="450" noProof="0" dirty="0">
              <a:solidFill>
                <a:schemeClr val="accent2"/>
              </a:solidFill>
            </a:endParaRPr>
          </a:p>
        </p:txBody>
      </p:sp>
      <p:cxnSp>
        <p:nvCxnSpPr>
          <p:cNvPr id="14" name="Connecteur droit 13"/>
          <p:cNvCxnSpPr/>
          <p:nvPr userDrawn="1"/>
        </p:nvCxnSpPr>
        <p:spPr bwMode="gray">
          <a:xfrm>
            <a:off x="4836000" y="5216487"/>
            <a:ext cx="234000"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2" name="Espace réservé du pied de page 4"/>
          <p:cNvSpPr>
            <a:spLocks noGrp="1"/>
          </p:cNvSpPr>
          <p:nvPr>
            <p:ph type="ftr" sz="quarter" idx="3"/>
          </p:nvPr>
        </p:nvSpPr>
        <p:spPr bwMode="gray">
          <a:xfrm>
            <a:off x="1" y="6548976"/>
            <a:ext cx="271729" cy="309033"/>
          </a:xfrm>
          <a:prstGeom prst="rect">
            <a:avLst/>
          </a:prstGeom>
        </p:spPr>
        <p:txBody>
          <a:bodyPr vert="horz" lIns="0" tIns="0" rIns="0" bIns="0" rtlCol="0" anchor="b" anchorCtr="0">
            <a:noAutofit/>
          </a:bodyPr>
          <a:lstStyle>
            <a:lvl1pPr algn="ctr">
              <a:defRPr sz="100">
                <a:solidFill>
                  <a:schemeClr val="bg1">
                    <a:alpha val="0"/>
                  </a:schemeClr>
                </a:solidFill>
              </a:defRPr>
            </a:lvl1pPr>
          </a:lstStyle>
          <a:p>
            <a:pPr algn="l"/>
            <a:r>
              <a:rPr lang="en-US" noProof="0" smtClean="0"/>
              <a:t>IDEMIA - 2018_2000035854 – V1</a:t>
            </a:r>
            <a:endParaRPr lang="en-US" noProof="0" dirty="0"/>
          </a:p>
        </p:txBody>
      </p:sp>
      <p:sp>
        <p:nvSpPr>
          <p:cNvPr id="13" name="Espace réservé du numéro de diapositive 5"/>
          <p:cNvSpPr>
            <a:spLocks noGrp="1"/>
          </p:cNvSpPr>
          <p:nvPr>
            <p:ph type="sldNum" sz="quarter" idx="4"/>
          </p:nvPr>
        </p:nvSpPr>
        <p:spPr bwMode="gray">
          <a:xfrm>
            <a:off x="1" y="6548977"/>
            <a:ext cx="271729" cy="309033"/>
          </a:xfrm>
          <a:prstGeom prst="rect">
            <a:avLst/>
          </a:prstGeom>
        </p:spPr>
        <p:txBody>
          <a:bodyPr vert="horz" lIns="0" tIns="0" rIns="0" bIns="0" rtlCol="0" anchor="b" anchorCtr="0">
            <a:noAutofit/>
          </a:bodyPr>
          <a:lstStyle>
            <a:lvl1pPr algn="l">
              <a:defRPr sz="100" b="1">
                <a:solidFill>
                  <a:schemeClr val="bg1">
                    <a:alpha val="0"/>
                  </a:schemeClr>
                </a:solidFill>
              </a:defRPr>
            </a:lvl1pPr>
          </a:lstStyle>
          <a:p>
            <a:fld id="{733122C9-A0B9-462F-8757-0847AD287B63}" type="slidenum">
              <a:rPr lang="en-US" noProof="0" smtClean="0"/>
              <a:pPr/>
              <a:t>‹N°›</a:t>
            </a:fld>
            <a:endParaRPr lang="en-US" noProof="0" dirty="0"/>
          </a:p>
        </p:txBody>
      </p:sp>
      <p:sp>
        <p:nvSpPr>
          <p:cNvPr id="17" name="Espace réservé pour une image  16"/>
          <p:cNvSpPr>
            <a:spLocks noGrp="1"/>
          </p:cNvSpPr>
          <p:nvPr>
            <p:ph type="pic" sz="quarter" idx="14" hasCustomPrompt="1"/>
          </p:nvPr>
        </p:nvSpPr>
        <p:spPr bwMode="gray">
          <a:xfrm>
            <a:off x="1131000" y="10"/>
            <a:ext cx="7644000" cy="4080001"/>
          </a:xfrm>
          <a:solidFill>
            <a:schemeClr val="bg1">
              <a:lumMod val="95000"/>
            </a:schemeClr>
          </a:solidFill>
        </p:spPr>
        <p:txBody>
          <a:bodyPr lIns="360000" tIns="1080000" rIns="360000" anchor="ctr" anchorCtr="0"/>
          <a:lstStyle>
            <a:lvl1pPr marL="0" marR="0" indent="0" algn="ctr" defTabSz="685766" rtl="0" eaLnBrk="1" fontAlgn="auto" latinLnBrk="0" hangingPunct="1">
              <a:lnSpc>
                <a:spcPct val="100000"/>
              </a:lnSpc>
              <a:spcBef>
                <a:spcPts val="1350"/>
              </a:spcBef>
              <a:spcAft>
                <a:spcPts val="450"/>
              </a:spcAft>
              <a:buClrTx/>
              <a:buSzTx/>
              <a:buFont typeface="Arial" pitchFamily="34" charset="0"/>
              <a:buNone/>
              <a:tabLst/>
              <a:defRPr sz="750" b="0"/>
            </a:lvl1pPr>
          </a:lstStyle>
          <a:p>
            <a:r>
              <a:rPr lang="en-US" noProof="0" dirty="0" smtClean="0"/>
              <a:t>Select the icon to insert a picture then if needed place the visual into background position (Right click with the mouse / Send to back)</a:t>
            </a:r>
          </a:p>
        </p:txBody>
      </p:sp>
      <p:sp>
        <p:nvSpPr>
          <p:cNvPr id="16" name="Espace réservé du texte 13"/>
          <p:cNvSpPr>
            <a:spLocks noGrp="1"/>
          </p:cNvSpPr>
          <p:nvPr>
            <p:ph type="body" sz="quarter" idx="13" hasCustomPrompt="1"/>
          </p:nvPr>
        </p:nvSpPr>
        <p:spPr bwMode="gray">
          <a:xfrm rot="16200000">
            <a:off x="-2309849" y="2918850"/>
            <a:ext cx="5232000" cy="66300"/>
          </a:xfrm>
          <a:solidFill>
            <a:schemeClr val="accent1"/>
          </a:solidFill>
          <a:ln w="57150">
            <a:noFill/>
            <a:miter lim="800000"/>
          </a:ln>
        </p:spPr>
        <p:txBody>
          <a:bodyPr/>
          <a:lstStyle>
            <a:lvl1pPr>
              <a:defRPr sz="100" b="0">
                <a:solidFill>
                  <a:schemeClr val="bg1">
                    <a:alpha val="0"/>
                  </a:schemeClr>
                </a:solidFill>
              </a:defRPr>
            </a:lvl1pPr>
          </a:lstStyle>
          <a:p>
            <a:pPr lvl="0"/>
            <a:r>
              <a:rPr lang="en-US" noProof="0" dirty="0" smtClean="0"/>
              <a:t> </a:t>
            </a:r>
            <a:endParaRPr lang="en-US" noProof="0" dirty="0"/>
          </a:p>
        </p:txBody>
      </p:sp>
      <p:sp>
        <p:nvSpPr>
          <p:cNvPr id="21" name="Espace réservé du texte 13"/>
          <p:cNvSpPr>
            <a:spLocks noGrp="1"/>
          </p:cNvSpPr>
          <p:nvPr>
            <p:ph type="body" sz="quarter" idx="15" hasCustomPrompt="1"/>
          </p:nvPr>
        </p:nvSpPr>
        <p:spPr bwMode="gray">
          <a:xfrm>
            <a:off x="273000" y="336000"/>
            <a:ext cx="9360000" cy="81600"/>
          </a:xfrm>
          <a:solidFill>
            <a:schemeClr val="accent1"/>
          </a:solidFill>
          <a:ln w="57150">
            <a:noFill/>
            <a:miter lim="800000"/>
          </a:ln>
        </p:spPr>
        <p:txBody>
          <a:bodyPr/>
          <a:lstStyle>
            <a:lvl1pPr>
              <a:defRPr sz="100" b="0">
                <a:solidFill>
                  <a:schemeClr val="bg1">
                    <a:alpha val="0"/>
                  </a:schemeClr>
                </a:solidFill>
              </a:defRPr>
            </a:lvl1pPr>
          </a:lstStyle>
          <a:p>
            <a:pPr lvl="0"/>
            <a:r>
              <a:rPr lang="en-US" noProof="0" dirty="0" smtClean="0"/>
              <a:t> </a:t>
            </a:r>
            <a:endParaRPr lang="en-US" noProof="0" dirty="0"/>
          </a:p>
        </p:txBody>
      </p:sp>
      <p:sp>
        <p:nvSpPr>
          <p:cNvPr id="22" name="Espace réservé du texte 13"/>
          <p:cNvSpPr>
            <a:spLocks noGrp="1"/>
          </p:cNvSpPr>
          <p:nvPr>
            <p:ph type="body" sz="quarter" idx="16" hasCustomPrompt="1"/>
          </p:nvPr>
        </p:nvSpPr>
        <p:spPr bwMode="gray">
          <a:xfrm rot="10800000">
            <a:off x="273000" y="5486399"/>
            <a:ext cx="9360000" cy="81600"/>
          </a:xfrm>
          <a:solidFill>
            <a:schemeClr val="accent1"/>
          </a:solidFill>
          <a:ln w="57150">
            <a:noFill/>
            <a:miter lim="800000"/>
          </a:ln>
        </p:spPr>
        <p:txBody>
          <a:bodyPr/>
          <a:lstStyle>
            <a:lvl1pPr>
              <a:defRPr sz="100" b="0">
                <a:solidFill>
                  <a:schemeClr val="bg1">
                    <a:alpha val="0"/>
                  </a:schemeClr>
                </a:solidFill>
              </a:defRPr>
            </a:lvl1pPr>
          </a:lstStyle>
          <a:p>
            <a:pPr lvl="0"/>
            <a:r>
              <a:rPr lang="en-US" noProof="0" dirty="0" smtClean="0"/>
              <a:t> </a:t>
            </a:r>
            <a:endParaRPr lang="en-US" noProof="0" dirty="0"/>
          </a:p>
        </p:txBody>
      </p:sp>
      <p:sp>
        <p:nvSpPr>
          <p:cNvPr id="23" name="Espace réservé du texte 13"/>
          <p:cNvSpPr>
            <a:spLocks noGrp="1"/>
          </p:cNvSpPr>
          <p:nvPr>
            <p:ph type="body" sz="quarter" idx="17" hasCustomPrompt="1"/>
          </p:nvPr>
        </p:nvSpPr>
        <p:spPr bwMode="gray">
          <a:xfrm rot="5400000">
            <a:off x="6983850" y="2918850"/>
            <a:ext cx="5232000" cy="66300"/>
          </a:xfrm>
          <a:solidFill>
            <a:schemeClr val="accent1"/>
          </a:solidFill>
          <a:ln w="57150">
            <a:noFill/>
            <a:miter lim="800000"/>
          </a:ln>
        </p:spPr>
        <p:txBody>
          <a:bodyPr/>
          <a:lstStyle>
            <a:lvl1pPr>
              <a:defRPr sz="100" b="0">
                <a:solidFill>
                  <a:schemeClr val="bg1">
                    <a:alpha val="0"/>
                  </a:schemeClr>
                </a:solidFill>
              </a:defRPr>
            </a:lvl1pPr>
          </a:lstStyle>
          <a:p>
            <a:pPr lvl="0"/>
            <a:r>
              <a:rPr lang="en-US" noProof="0" dirty="0" smtClean="0"/>
              <a:t> </a:t>
            </a:r>
            <a:endParaRPr lang="en-US" noProof="0" dirty="0"/>
          </a:p>
        </p:txBody>
      </p:sp>
      <p:sp>
        <p:nvSpPr>
          <p:cNvPr id="7" name="Titre 6"/>
          <p:cNvSpPr>
            <a:spLocks noGrp="1"/>
          </p:cNvSpPr>
          <p:nvPr>
            <p:ph type="title" hasCustomPrompt="1"/>
          </p:nvPr>
        </p:nvSpPr>
        <p:spPr bwMode="gray">
          <a:xfrm>
            <a:off x="545177" y="4101075"/>
            <a:ext cx="8815652" cy="912101"/>
          </a:xfrm>
        </p:spPr>
        <p:txBody>
          <a:bodyPr anchor="b" anchorCtr="0"/>
          <a:lstStyle>
            <a:lvl1pPr algn="ctr">
              <a:defRPr sz="1388" cap="all" baseline="0">
                <a:solidFill>
                  <a:schemeClr val="accent2"/>
                </a:solidFill>
              </a:defRPr>
            </a:lvl1pPr>
          </a:lstStyle>
          <a:p>
            <a:r>
              <a:rPr lang="en-US" noProof="0" dirty="0" smtClean="0"/>
              <a:t>presentation title</a:t>
            </a:r>
            <a:endParaRPr lang="en-US" noProof="0" dirty="0"/>
          </a:p>
        </p:txBody>
      </p:sp>
      <p:sp>
        <p:nvSpPr>
          <p:cNvPr id="15" name="Espace réservé de la date 3"/>
          <p:cNvSpPr>
            <a:spLocks noGrp="1"/>
          </p:cNvSpPr>
          <p:nvPr>
            <p:ph type="dt" sz="half" idx="2"/>
          </p:nvPr>
        </p:nvSpPr>
        <p:spPr bwMode="gray">
          <a:xfrm>
            <a:off x="3588000" y="5347200"/>
            <a:ext cx="2730000" cy="336000"/>
          </a:xfrm>
          <a:prstGeom prst="rect">
            <a:avLst/>
          </a:prstGeom>
          <a:solidFill>
            <a:schemeClr val="bg1"/>
          </a:solidFill>
        </p:spPr>
        <p:txBody>
          <a:bodyPr vert="horz" lIns="0" tIns="0" rIns="0" bIns="0" rtlCol="0" anchor="t" anchorCtr="0">
            <a:noAutofit/>
          </a:bodyPr>
          <a:lstStyle>
            <a:lvl1pPr algn="l">
              <a:defRPr sz="825">
                <a:solidFill>
                  <a:schemeClr val="accent2"/>
                </a:solidFill>
              </a:defRPr>
            </a:lvl1pPr>
          </a:lstStyle>
          <a:p>
            <a:pPr algn="ctr"/>
            <a:r>
              <a:rPr lang="fr-FR" noProof="0" smtClean="0"/>
              <a:t>Month/day/year</a:t>
            </a:r>
            <a:endParaRPr lang="en-US" noProof="0" dirty="0"/>
          </a:p>
        </p:txBody>
      </p:sp>
      <p:sp>
        <p:nvSpPr>
          <p:cNvPr id="19" name="Rectangle 18"/>
          <p:cNvSpPr/>
          <p:nvPr userDrawn="1"/>
        </p:nvSpPr>
        <p:spPr bwMode="gray">
          <a:xfrm>
            <a:off x="3830924" y="380911"/>
            <a:ext cx="2242500" cy="480000"/>
          </a:xfrm>
          <a:prstGeom prst="rect">
            <a:avLst/>
          </a:prstGeom>
          <a:blipFill dpi="0" rotWithShape="1">
            <a:blip r:embed="rId3" cstate="print">
              <a:extLst>
                <a:ext uri="{28A0092B-C50C-407E-A947-70E740481C1C}">
                  <a14:useLocalDpi xmlns:a14="http://schemas.microsoft.com/office/drawing/2010/main"/>
                </a:ext>
              </a:extLst>
            </a:blip>
            <a:srcRect/>
            <a:stretch>
              <a:fillRect/>
            </a:stretch>
          </a:blipFill>
          <a:ln w="61214">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350"/>
          </a:p>
        </p:txBody>
      </p:sp>
    </p:spTree>
    <p:extLst>
      <p:ext uri="{BB962C8B-B14F-4D97-AF65-F5344CB8AC3E}">
        <p14:creationId xmlns:p14="http://schemas.microsoft.com/office/powerpoint/2010/main" val="51566859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apter_picture_left">
    <p:spTree>
      <p:nvGrpSpPr>
        <p:cNvPr id="1" name=""/>
        <p:cNvGrpSpPr/>
        <p:nvPr/>
      </p:nvGrpSpPr>
      <p:grpSpPr>
        <a:xfrm>
          <a:off x="0" y="0"/>
          <a:ext cx="0" cy="0"/>
          <a:chOff x="0" y="0"/>
          <a:chExt cx="0" cy="0"/>
        </a:xfrm>
      </p:grpSpPr>
      <p:sp>
        <p:nvSpPr>
          <p:cNvPr id="5" name="Rectangle 4"/>
          <p:cNvSpPr/>
          <p:nvPr userDrawn="1"/>
        </p:nvSpPr>
        <p:spPr bwMode="gray">
          <a:xfrm>
            <a:off x="0" y="0"/>
            <a:ext cx="974558" cy="11727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noProof="0" dirty="0"/>
          </a:p>
        </p:txBody>
      </p:sp>
      <p:sp>
        <p:nvSpPr>
          <p:cNvPr id="25" name="Espace réservé pour une image  16"/>
          <p:cNvSpPr>
            <a:spLocks noGrp="1"/>
          </p:cNvSpPr>
          <p:nvPr>
            <p:ph type="pic" sz="quarter" idx="14" hasCustomPrompt="1"/>
          </p:nvPr>
        </p:nvSpPr>
        <p:spPr bwMode="gray">
          <a:xfrm>
            <a:off x="271732" y="334432"/>
            <a:ext cx="4681273" cy="5543552"/>
          </a:xfrm>
          <a:solidFill>
            <a:schemeClr val="bg1">
              <a:lumMod val="95000"/>
            </a:schemeClr>
          </a:solidFill>
        </p:spPr>
        <p:txBody>
          <a:bodyPr lIns="432000" tIns="1080000" rIns="432000" anchor="ctr" anchorCtr="0"/>
          <a:lstStyle>
            <a:lvl1pPr marL="0" marR="0" indent="0" algn="ctr" defTabSz="685766" rtl="0" eaLnBrk="1" fontAlgn="auto" latinLnBrk="0" hangingPunct="1">
              <a:lnSpc>
                <a:spcPct val="100000"/>
              </a:lnSpc>
              <a:spcBef>
                <a:spcPts val="1350"/>
              </a:spcBef>
              <a:spcAft>
                <a:spcPts val="450"/>
              </a:spcAft>
              <a:buClrTx/>
              <a:buSzTx/>
              <a:buFont typeface="Arial" pitchFamily="34" charset="0"/>
              <a:buNone/>
              <a:tabLst/>
              <a:defRPr sz="750" b="0"/>
            </a:lvl1pPr>
          </a:lstStyle>
          <a:p>
            <a:r>
              <a:rPr lang="en-US" noProof="0" dirty="0" smtClean="0"/>
              <a:t>Select the icon to insert a picture then if needed place the visual into background position (Right click with the mouse / Send to back)</a:t>
            </a:r>
          </a:p>
        </p:txBody>
      </p:sp>
      <p:sp>
        <p:nvSpPr>
          <p:cNvPr id="9" name="Espace réservé de la date 8"/>
          <p:cNvSpPr>
            <a:spLocks noGrp="1"/>
          </p:cNvSpPr>
          <p:nvPr>
            <p:ph type="dt" sz="half" idx="16"/>
          </p:nvPr>
        </p:nvSpPr>
        <p:spPr bwMode="gray"/>
        <p:txBody>
          <a:bodyPr/>
          <a:lstStyle/>
          <a:p>
            <a:r>
              <a:rPr lang="fr-FR" noProof="0" smtClean="0"/>
              <a:t>Month/day/year</a:t>
            </a:r>
            <a:endParaRPr lang="en-US" noProof="0" dirty="0"/>
          </a:p>
        </p:txBody>
      </p:sp>
      <p:sp>
        <p:nvSpPr>
          <p:cNvPr id="14" name="Espace réservé du pied de page 13"/>
          <p:cNvSpPr>
            <a:spLocks noGrp="1"/>
          </p:cNvSpPr>
          <p:nvPr>
            <p:ph type="ftr" sz="quarter" idx="17"/>
          </p:nvPr>
        </p:nvSpPr>
        <p:spPr bwMode="gray">
          <a:xfrm>
            <a:off x="545178" y="6165851"/>
            <a:ext cx="7761419" cy="432000"/>
          </a:xfrm>
          <a:prstGeom prst="rect">
            <a:avLst/>
          </a:prstGeom>
        </p:spPr>
        <p:txBody>
          <a:bodyPr/>
          <a:lstStyle/>
          <a:p>
            <a:pPr algn="l"/>
            <a:r>
              <a:rPr lang="en-US" noProof="0" smtClean="0"/>
              <a:t>IDEMIA - 2018_2000035854 – V1</a:t>
            </a:r>
            <a:endParaRPr lang="en-US" noProof="0" dirty="0"/>
          </a:p>
        </p:txBody>
      </p:sp>
      <p:sp>
        <p:nvSpPr>
          <p:cNvPr id="15" name="Espace réservé du numéro de diapositive 14"/>
          <p:cNvSpPr>
            <a:spLocks noGrp="1"/>
          </p:cNvSpPr>
          <p:nvPr>
            <p:ph type="sldNum" sz="quarter" idx="18"/>
          </p:nvPr>
        </p:nvSpPr>
        <p:spPr bwMode="gray"/>
        <p:txBody>
          <a:bodyPr/>
          <a:lstStyle/>
          <a:p>
            <a:fld id="{733122C9-A0B9-462F-8757-0847AD287B63}" type="slidenum">
              <a:rPr lang="en-US" noProof="0" smtClean="0"/>
              <a:pPr/>
              <a:t>‹N°›</a:t>
            </a:fld>
            <a:endParaRPr lang="en-US" noProof="0" dirty="0"/>
          </a:p>
        </p:txBody>
      </p:sp>
      <p:sp>
        <p:nvSpPr>
          <p:cNvPr id="28" name="Espace réservé du texte 3"/>
          <p:cNvSpPr>
            <a:spLocks noGrp="1"/>
          </p:cNvSpPr>
          <p:nvPr>
            <p:ph type="body" sz="quarter" idx="22" hasCustomPrompt="1"/>
          </p:nvPr>
        </p:nvSpPr>
        <p:spPr bwMode="gray">
          <a:xfrm>
            <a:off x="5441915" y="2180167"/>
            <a:ext cx="4173935" cy="3312584"/>
          </a:xfrm>
        </p:spPr>
        <p:txBody>
          <a:bodyPr/>
          <a:lstStyle>
            <a:lvl1pPr>
              <a:lnSpc>
                <a:spcPct val="90000"/>
              </a:lnSpc>
              <a:spcBef>
                <a:spcPts val="0"/>
              </a:spcBef>
              <a:spcAft>
                <a:spcPts val="0"/>
              </a:spcAft>
              <a:defRPr sz="1800" cap="all" baseline="0">
                <a:solidFill>
                  <a:schemeClr val="accent2"/>
                </a:solidFill>
              </a:defRPr>
            </a:lvl1pPr>
            <a:lvl2pPr marL="0" indent="0">
              <a:lnSpc>
                <a:spcPct val="110000"/>
              </a:lnSpc>
              <a:spcBef>
                <a:spcPts val="900"/>
              </a:spcBef>
              <a:spcAft>
                <a:spcPts val="0"/>
              </a:spcAft>
              <a:buNone/>
              <a:defRPr sz="1050">
                <a:solidFill>
                  <a:schemeClr val="accent2"/>
                </a:solidFill>
              </a:defRPr>
            </a:lvl2pPr>
          </a:lstStyle>
          <a:p>
            <a:pPr lvl="0"/>
            <a:r>
              <a:rPr lang="en-US" noProof="0" dirty="0" smtClean="0"/>
              <a:t>Title of the part</a:t>
            </a:r>
          </a:p>
          <a:p>
            <a:pPr lvl="1"/>
            <a:r>
              <a:rPr lang="en-US" noProof="0" dirty="0" smtClean="0"/>
              <a:t>Text</a:t>
            </a:r>
          </a:p>
        </p:txBody>
      </p:sp>
      <p:sp>
        <p:nvSpPr>
          <p:cNvPr id="29" name="Espace réservé du texte 13"/>
          <p:cNvSpPr>
            <a:spLocks noGrp="1"/>
          </p:cNvSpPr>
          <p:nvPr>
            <p:ph type="body" sz="quarter" idx="23" hasCustomPrompt="1"/>
          </p:nvPr>
        </p:nvSpPr>
        <p:spPr bwMode="gray">
          <a:xfrm rot="16200000">
            <a:off x="2469150" y="3590850"/>
            <a:ext cx="4176000" cy="66300"/>
          </a:xfrm>
          <a:solidFill>
            <a:schemeClr val="accent4"/>
          </a:solidFill>
          <a:ln w="57150">
            <a:noFill/>
            <a:miter lim="800000"/>
          </a:ln>
        </p:spPr>
        <p:txBody>
          <a:bodyPr/>
          <a:lstStyle>
            <a:lvl1pPr>
              <a:defRPr sz="100" b="0">
                <a:solidFill>
                  <a:schemeClr val="bg1">
                    <a:alpha val="0"/>
                  </a:schemeClr>
                </a:solidFill>
              </a:defRPr>
            </a:lvl1pPr>
          </a:lstStyle>
          <a:p>
            <a:pPr lvl="0"/>
            <a:r>
              <a:rPr lang="en-US" noProof="0" dirty="0" smtClean="0"/>
              <a:t> </a:t>
            </a:r>
            <a:endParaRPr lang="en-US" noProof="0" dirty="0"/>
          </a:p>
        </p:txBody>
      </p:sp>
      <p:sp>
        <p:nvSpPr>
          <p:cNvPr id="30" name="Espace réservé du texte 13"/>
          <p:cNvSpPr>
            <a:spLocks noGrp="1"/>
          </p:cNvSpPr>
          <p:nvPr>
            <p:ph type="body" sz="quarter" idx="24" hasCustomPrompt="1"/>
          </p:nvPr>
        </p:nvSpPr>
        <p:spPr bwMode="gray">
          <a:xfrm>
            <a:off x="4524000" y="1536000"/>
            <a:ext cx="5382000" cy="81600"/>
          </a:xfrm>
          <a:solidFill>
            <a:schemeClr val="accent4"/>
          </a:solidFill>
          <a:ln w="57150">
            <a:noFill/>
            <a:miter lim="800000"/>
          </a:ln>
        </p:spPr>
        <p:txBody>
          <a:bodyPr/>
          <a:lstStyle>
            <a:lvl1pPr>
              <a:defRPr sz="100" b="0">
                <a:solidFill>
                  <a:schemeClr val="bg1">
                    <a:alpha val="0"/>
                  </a:schemeClr>
                </a:solidFill>
              </a:defRPr>
            </a:lvl1pPr>
          </a:lstStyle>
          <a:p>
            <a:pPr lvl="0"/>
            <a:r>
              <a:rPr lang="en-US" noProof="0" dirty="0" smtClean="0"/>
              <a:t> </a:t>
            </a:r>
            <a:endParaRPr lang="en-US" noProof="0" dirty="0"/>
          </a:p>
        </p:txBody>
      </p:sp>
      <p:sp>
        <p:nvSpPr>
          <p:cNvPr id="31" name="Espace réservé du texte 13"/>
          <p:cNvSpPr>
            <a:spLocks noGrp="1"/>
          </p:cNvSpPr>
          <p:nvPr>
            <p:ph type="body" sz="quarter" idx="25" hasCustomPrompt="1"/>
          </p:nvPr>
        </p:nvSpPr>
        <p:spPr bwMode="gray">
          <a:xfrm rot="10800000">
            <a:off x="4524000" y="5630400"/>
            <a:ext cx="5382000" cy="81600"/>
          </a:xfrm>
          <a:solidFill>
            <a:schemeClr val="accent4"/>
          </a:solidFill>
          <a:ln w="57150">
            <a:noFill/>
            <a:miter lim="800000"/>
          </a:ln>
        </p:spPr>
        <p:txBody>
          <a:bodyPr/>
          <a:lstStyle>
            <a:lvl1pPr>
              <a:defRPr sz="100" b="0">
                <a:solidFill>
                  <a:schemeClr val="bg1">
                    <a:alpha val="0"/>
                  </a:schemeClr>
                </a:solidFill>
              </a:defRPr>
            </a:lvl1pPr>
          </a:lstStyle>
          <a:p>
            <a:pPr lvl="0"/>
            <a:r>
              <a:rPr lang="en-US" noProof="0" dirty="0" smtClean="0"/>
              <a:t> </a:t>
            </a:r>
            <a:endParaRPr lang="en-US" noProof="0" dirty="0"/>
          </a:p>
        </p:txBody>
      </p:sp>
      <p:sp>
        <p:nvSpPr>
          <p:cNvPr id="26" name="Titre 1"/>
          <p:cNvSpPr>
            <a:spLocks noGrp="1"/>
          </p:cNvSpPr>
          <p:nvPr>
            <p:ph type="title" hasCustomPrompt="1"/>
          </p:nvPr>
        </p:nvSpPr>
        <p:spPr bwMode="gray">
          <a:xfrm>
            <a:off x="5254634" y="1024337"/>
            <a:ext cx="457424" cy="903700"/>
          </a:xfrm>
          <a:solidFill>
            <a:schemeClr val="bg1"/>
          </a:solidFill>
        </p:spPr>
        <p:txBody>
          <a:bodyPr wrap="none" lIns="36000" tIns="36000" rIns="36000" bIns="36000" anchor="b" anchorCtr="0">
            <a:spAutoFit/>
          </a:bodyPr>
          <a:lstStyle>
            <a:lvl1pPr>
              <a:defRPr sz="5400">
                <a:solidFill>
                  <a:schemeClr val="accent4"/>
                </a:solidFill>
              </a:defRPr>
            </a:lvl1pPr>
          </a:lstStyle>
          <a:p>
            <a:r>
              <a:rPr lang="en-US" noProof="0" dirty="0" smtClean="0"/>
              <a:t>0</a:t>
            </a:r>
            <a:endParaRPr lang="en-US" noProof="0" dirty="0"/>
          </a:p>
        </p:txBody>
      </p:sp>
    </p:spTree>
    <p:extLst>
      <p:ext uri="{BB962C8B-B14F-4D97-AF65-F5344CB8AC3E}">
        <p14:creationId xmlns:p14="http://schemas.microsoft.com/office/powerpoint/2010/main" val="2915438432"/>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apter_picture_right">
    <p:spTree>
      <p:nvGrpSpPr>
        <p:cNvPr id="1" name=""/>
        <p:cNvGrpSpPr/>
        <p:nvPr/>
      </p:nvGrpSpPr>
      <p:grpSpPr>
        <a:xfrm>
          <a:off x="0" y="0"/>
          <a:ext cx="0" cy="0"/>
          <a:chOff x="0" y="0"/>
          <a:chExt cx="0" cy="0"/>
        </a:xfrm>
      </p:grpSpPr>
      <p:sp>
        <p:nvSpPr>
          <p:cNvPr id="5" name="Rectangle 4"/>
          <p:cNvSpPr/>
          <p:nvPr userDrawn="1"/>
        </p:nvSpPr>
        <p:spPr bwMode="gray">
          <a:xfrm>
            <a:off x="0" y="0"/>
            <a:ext cx="974558" cy="11727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noProof="0" dirty="0"/>
          </a:p>
        </p:txBody>
      </p:sp>
      <p:sp>
        <p:nvSpPr>
          <p:cNvPr id="25" name="Espace réservé pour une image  16"/>
          <p:cNvSpPr>
            <a:spLocks noGrp="1"/>
          </p:cNvSpPr>
          <p:nvPr>
            <p:ph type="pic" sz="quarter" idx="14" hasCustomPrompt="1"/>
          </p:nvPr>
        </p:nvSpPr>
        <p:spPr bwMode="gray">
          <a:xfrm>
            <a:off x="4953006" y="334432"/>
            <a:ext cx="4681273" cy="5543552"/>
          </a:xfrm>
          <a:solidFill>
            <a:schemeClr val="bg1">
              <a:lumMod val="95000"/>
            </a:schemeClr>
          </a:solidFill>
        </p:spPr>
        <p:txBody>
          <a:bodyPr lIns="432000" tIns="1080000" rIns="432000" anchor="ctr" anchorCtr="0"/>
          <a:lstStyle>
            <a:lvl1pPr marL="0" marR="0" indent="0" algn="ctr" defTabSz="685766" rtl="0" eaLnBrk="1" fontAlgn="auto" latinLnBrk="0" hangingPunct="1">
              <a:lnSpc>
                <a:spcPct val="100000"/>
              </a:lnSpc>
              <a:spcBef>
                <a:spcPts val="1350"/>
              </a:spcBef>
              <a:spcAft>
                <a:spcPts val="450"/>
              </a:spcAft>
              <a:buClrTx/>
              <a:buSzTx/>
              <a:buFont typeface="Arial" pitchFamily="34" charset="0"/>
              <a:buNone/>
              <a:tabLst/>
              <a:defRPr sz="750" b="0" baseline="0"/>
            </a:lvl1pPr>
          </a:lstStyle>
          <a:p>
            <a:r>
              <a:rPr lang="en-US" noProof="0" dirty="0" smtClean="0"/>
              <a:t>Select the icon to insert a picture then if needed place the visual into background position (Right click with the mouse / Send to back)</a:t>
            </a:r>
          </a:p>
        </p:txBody>
      </p:sp>
      <p:sp>
        <p:nvSpPr>
          <p:cNvPr id="9" name="Espace réservé de la date 8"/>
          <p:cNvSpPr>
            <a:spLocks noGrp="1"/>
          </p:cNvSpPr>
          <p:nvPr>
            <p:ph type="dt" sz="half" idx="16"/>
          </p:nvPr>
        </p:nvSpPr>
        <p:spPr bwMode="gray"/>
        <p:txBody>
          <a:bodyPr/>
          <a:lstStyle/>
          <a:p>
            <a:r>
              <a:rPr lang="fr-FR" noProof="0" smtClean="0"/>
              <a:t>Month/day/year</a:t>
            </a:r>
            <a:endParaRPr lang="en-US" noProof="0" dirty="0"/>
          </a:p>
        </p:txBody>
      </p:sp>
      <p:sp>
        <p:nvSpPr>
          <p:cNvPr id="14" name="Espace réservé du pied de page 13"/>
          <p:cNvSpPr>
            <a:spLocks noGrp="1"/>
          </p:cNvSpPr>
          <p:nvPr>
            <p:ph type="ftr" sz="quarter" idx="17"/>
          </p:nvPr>
        </p:nvSpPr>
        <p:spPr bwMode="gray">
          <a:xfrm>
            <a:off x="545178" y="6165851"/>
            <a:ext cx="7761419" cy="432000"/>
          </a:xfrm>
          <a:prstGeom prst="rect">
            <a:avLst/>
          </a:prstGeom>
        </p:spPr>
        <p:txBody>
          <a:bodyPr/>
          <a:lstStyle/>
          <a:p>
            <a:pPr algn="l"/>
            <a:r>
              <a:rPr lang="en-US" noProof="0" smtClean="0"/>
              <a:t>IDEMIA - 2018_2000035854 – V1</a:t>
            </a:r>
            <a:endParaRPr lang="en-US" noProof="0" dirty="0"/>
          </a:p>
        </p:txBody>
      </p:sp>
      <p:sp>
        <p:nvSpPr>
          <p:cNvPr id="15" name="Espace réservé du numéro de diapositive 14"/>
          <p:cNvSpPr>
            <a:spLocks noGrp="1"/>
          </p:cNvSpPr>
          <p:nvPr>
            <p:ph type="sldNum" sz="quarter" idx="18"/>
          </p:nvPr>
        </p:nvSpPr>
        <p:spPr bwMode="gray"/>
        <p:txBody>
          <a:bodyPr/>
          <a:lstStyle/>
          <a:p>
            <a:fld id="{733122C9-A0B9-462F-8757-0847AD287B63}" type="slidenum">
              <a:rPr lang="en-US" noProof="0" smtClean="0"/>
              <a:pPr/>
              <a:t>‹N°›</a:t>
            </a:fld>
            <a:endParaRPr lang="en-US" noProof="0" dirty="0"/>
          </a:p>
        </p:txBody>
      </p:sp>
      <p:sp>
        <p:nvSpPr>
          <p:cNvPr id="16" name="Espace réservé du texte 3"/>
          <p:cNvSpPr>
            <a:spLocks noGrp="1"/>
          </p:cNvSpPr>
          <p:nvPr>
            <p:ph type="body" sz="quarter" idx="22" hasCustomPrompt="1"/>
          </p:nvPr>
        </p:nvSpPr>
        <p:spPr bwMode="gray">
          <a:xfrm>
            <a:off x="540655" y="2174181"/>
            <a:ext cx="4173935" cy="3312584"/>
          </a:xfrm>
        </p:spPr>
        <p:txBody>
          <a:bodyPr/>
          <a:lstStyle>
            <a:lvl1pPr>
              <a:lnSpc>
                <a:spcPct val="90000"/>
              </a:lnSpc>
              <a:spcBef>
                <a:spcPts val="0"/>
              </a:spcBef>
              <a:spcAft>
                <a:spcPts val="0"/>
              </a:spcAft>
              <a:defRPr sz="1800" cap="all" baseline="0">
                <a:solidFill>
                  <a:schemeClr val="accent2"/>
                </a:solidFill>
              </a:defRPr>
            </a:lvl1pPr>
            <a:lvl2pPr marL="0" indent="0">
              <a:lnSpc>
                <a:spcPct val="110000"/>
              </a:lnSpc>
              <a:spcBef>
                <a:spcPts val="900"/>
              </a:spcBef>
              <a:spcAft>
                <a:spcPts val="0"/>
              </a:spcAft>
              <a:buNone/>
              <a:defRPr sz="1050">
                <a:solidFill>
                  <a:schemeClr val="accent2"/>
                </a:solidFill>
              </a:defRPr>
            </a:lvl2pPr>
          </a:lstStyle>
          <a:p>
            <a:pPr lvl="0"/>
            <a:r>
              <a:rPr lang="en-US" noProof="0" dirty="0" smtClean="0"/>
              <a:t>Title of the part</a:t>
            </a:r>
          </a:p>
          <a:p>
            <a:pPr lvl="1"/>
            <a:r>
              <a:rPr lang="en-US" noProof="0" dirty="0" smtClean="0"/>
              <a:t>Text</a:t>
            </a:r>
          </a:p>
        </p:txBody>
      </p:sp>
      <p:sp>
        <p:nvSpPr>
          <p:cNvPr id="17" name="Espace réservé du texte 13"/>
          <p:cNvSpPr>
            <a:spLocks noGrp="1"/>
          </p:cNvSpPr>
          <p:nvPr>
            <p:ph type="body" sz="quarter" idx="23" hasCustomPrompt="1"/>
          </p:nvPr>
        </p:nvSpPr>
        <p:spPr bwMode="gray">
          <a:xfrm rot="5400000">
            <a:off x="3260850" y="3590850"/>
            <a:ext cx="4176000" cy="66300"/>
          </a:xfrm>
          <a:solidFill>
            <a:schemeClr val="accent4"/>
          </a:solidFill>
          <a:ln w="57150">
            <a:noFill/>
            <a:miter lim="800000"/>
          </a:ln>
        </p:spPr>
        <p:txBody>
          <a:bodyPr/>
          <a:lstStyle>
            <a:lvl1pPr>
              <a:defRPr sz="100" b="0">
                <a:solidFill>
                  <a:schemeClr val="bg1">
                    <a:alpha val="0"/>
                  </a:schemeClr>
                </a:solidFill>
              </a:defRPr>
            </a:lvl1pPr>
          </a:lstStyle>
          <a:p>
            <a:pPr lvl="0"/>
            <a:r>
              <a:rPr lang="en-US" noProof="0" dirty="0" smtClean="0"/>
              <a:t> </a:t>
            </a:r>
            <a:endParaRPr lang="en-US" noProof="0" dirty="0"/>
          </a:p>
        </p:txBody>
      </p:sp>
      <p:sp>
        <p:nvSpPr>
          <p:cNvPr id="18" name="Espace réservé du texte 13"/>
          <p:cNvSpPr>
            <a:spLocks noGrp="1"/>
          </p:cNvSpPr>
          <p:nvPr>
            <p:ph type="body" sz="quarter" idx="24" hasCustomPrompt="1"/>
          </p:nvPr>
        </p:nvSpPr>
        <p:spPr bwMode="gray">
          <a:xfrm>
            <a:off x="0" y="1536000"/>
            <a:ext cx="5382000" cy="81600"/>
          </a:xfrm>
          <a:solidFill>
            <a:schemeClr val="accent4"/>
          </a:solidFill>
          <a:ln w="57150">
            <a:noFill/>
            <a:miter lim="800000"/>
          </a:ln>
        </p:spPr>
        <p:txBody>
          <a:bodyPr/>
          <a:lstStyle>
            <a:lvl1pPr>
              <a:defRPr sz="100" b="0">
                <a:solidFill>
                  <a:schemeClr val="bg1">
                    <a:alpha val="0"/>
                  </a:schemeClr>
                </a:solidFill>
              </a:defRPr>
            </a:lvl1pPr>
          </a:lstStyle>
          <a:p>
            <a:pPr lvl="0"/>
            <a:r>
              <a:rPr lang="en-US" noProof="0" dirty="0" smtClean="0"/>
              <a:t> </a:t>
            </a:r>
            <a:endParaRPr lang="en-US" noProof="0" dirty="0"/>
          </a:p>
        </p:txBody>
      </p:sp>
      <p:sp>
        <p:nvSpPr>
          <p:cNvPr id="19" name="Espace réservé du texte 13"/>
          <p:cNvSpPr>
            <a:spLocks noGrp="1"/>
          </p:cNvSpPr>
          <p:nvPr>
            <p:ph type="body" sz="quarter" idx="25" hasCustomPrompt="1"/>
          </p:nvPr>
        </p:nvSpPr>
        <p:spPr bwMode="gray">
          <a:xfrm rot="10800000">
            <a:off x="0" y="5630399"/>
            <a:ext cx="5382000" cy="81600"/>
          </a:xfrm>
          <a:solidFill>
            <a:schemeClr val="accent4"/>
          </a:solidFill>
          <a:ln w="57150">
            <a:noFill/>
            <a:miter lim="800000"/>
          </a:ln>
        </p:spPr>
        <p:txBody>
          <a:bodyPr/>
          <a:lstStyle>
            <a:lvl1pPr>
              <a:defRPr sz="100" b="0">
                <a:solidFill>
                  <a:schemeClr val="bg1">
                    <a:alpha val="0"/>
                  </a:schemeClr>
                </a:solidFill>
              </a:defRPr>
            </a:lvl1pPr>
          </a:lstStyle>
          <a:p>
            <a:pPr lvl="0"/>
            <a:r>
              <a:rPr lang="en-US" noProof="0" dirty="0" smtClean="0"/>
              <a:t> </a:t>
            </a:r>
            <a:endParaRPr lang="en-US" noProof="0" dirty="0"/>
          </a:p>
        </p:txBody>
      </p:sp>
      <p:sp>
        <p:nvSpPr>
          <p:cNvPr id="26" name="Titre 1"/>
          <p:cNvSpPr>
            <a:spLocks noGrp="1"/>
          </p:cNvSpPr>
          <p:nvPr>
            <p:ph type="title" hasCustomPrompt="1"/>
          </p:nvPr>
        </p:nvSpPr>
        <p:spPr bwMode="gray">
          <a:xfrm>
            <a:off x="3822000" y="1024337"/>
            <a:ext cx="457424" cy="903700"/>
          </a:xfrm>
          <a:solidFill>
            <a:schemeClr val="bg1"/>
          </a:solidFill>
        </p:spPr>
        <p:txBody>
          <a:bodyPr wrap="none" lIns="36000" tIns="36000" rIns="36000" bIns="36000" anchor="b" anchorCtr="0">
            <a:spAutoFit/>
          </a:bodyPr>
          <a:lstStyle>
            <a:lvl1pPr>
              <a:defRPr sz="5400">
                <a:solidFill>
                  <a:schemeClr val="accent4"/>
                </a:solidFill>
              </a:defRPr>
            </a:lvl1pPr>
          </a:lstStyle>
          <a:p>
            <a:r>
              <a:rPr lang="en-US" noProof="0" dirty="0" smtClean="0"/>
              <a:t>0</a:t>
            </a:r>
            <a:endParaRPr lang="en-US" noProof="0" dirty="0"/>
          </a:p>
        </p:txBody>
      </p:sp>
    </p:spTree>
    <p:extLst>
      <p:ext uri="{BB962C8B-B14F-4D97-AF65-F5344CB8AC3E}">
        <p14:creationId xmlns:p14="http://schemas.microsoft.com/office/powerpoint/2010/main" val="2611461808"/>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Espace réservé du contenu 2"/>
          <p:cNvSpPr>
            <a:spLocks noGrp="1"/>
          </p:cNvSpPr>
          <p:nvPr>
            <p:ph idx="1" hasCustomPrompt="1"/>
          </p:nvPr>
        </p:nvSpPr>
        <p:spPr bwMode="gray"/>
        <p:txBody>
          <a:bodyPr/>
          <a:lstStyle>
            <a:lvl2pPr>
              <a:spcAft>
                <a:spcPts val="450"/>
              </a:spcAft>
              <a:defRPr/>
            </a:lvl2pPr>
            <a:lvl3pPr>
              <a:defRPr/>
            </a:lvl3pPr>
            <a:lvl4pPr>
              <a:defRPr baseline="0"/>
            </a:lvl4pPr>
            <a:lvl5pPr>
              <a:defRPr/>
            </a:lvl5pPr>
          </a:lstStyle>
          <a:p>
            <a:pPr lvl="0"/>
            <a:r>
              <a:rPr lang="en-US" noProof="0" dirty="0" smtClean="0"/>
              <a:t>Text level 1</a:t>
            </a:r>
          </a:p>
          <a:p>
            <a:pPr lvl="1"/>
            <a:r>
              <a:rPr lang="en-US" noProof="0" dirty="0" smtClean="0"/>
              <a:t>Text level 2</a:t>
            </a:r>
          </a:p>
          <a:p>
            <a:pPr lvl="2"/>
            <a:r>
              <a:rPr lang="en-US" noProof="0" dirty="0" smtClean="0"/>
              <a:t>Text level 3</a:t>
            </a:r>
          </a:p>
          <a:p>
            <a:pPr lvl="3"/>
            <a:r>
              <a:rPr lang="en-US" noProof="0" dirty="0" smtClean="0"/>
              <a:t>Text level 4</a:t>
            </a:r>
          </a:p>
          <a:p>
            <a:pPr lvl="4"/>
            <a:r>
              <a:rPr lang="en-US" noProof="0" dirty="0" smtClean="0"/>
              <a:t>Text level 5</a:t>
            </a:r>
            <a:endParaRPr lang="en-US" noProof="0" dirty="0"/>
          </a:p>
        </p:txBody>
      </p:sp>
      <p:sp>
        <p:nvSpPr>
          <p:cNvPr id="4" name="Titre 3"/>
          <p:cNvSpPr>
            <a:spLocks noGrp="1"/>
          </p:cNvSpPr>
          <p:nvPr>
            <p:ph type="title" hasCustomPrompt="1"/>
          </p:nvPr>
        </p:nvSpPr>
        <p:spPr bwMode="gray"/>
        <p:txBody>
          <a:bodyPr/>
          <a:lstStyle/>
          <a:p>
            <a:r>
              <a:rPr lang="en-US" noProof="0" dirty="0" smtClean="0"/>
              <a:t>Title</a:t>
            </a:r>
            <a:endParaRPr lang="en-US" noProof="0" dirty="0"/>
          </a:p>
        </p:txBody>
      </p:sp>
      <p:sp>
        <p:nvSpPr>
          <p:cNvPr id="5" name="Espace réservé de la date 4"/>
          <p:cNvSpPr>
            <a:spLocks noGrp="1"/>
          </p:cNvSpPr>
          <p:nvPr>
            <p:ph type="dt" sz="half" idx="10"/>
          </p:nvPr>
        </p:nvSpPr>
        <p:spPr bwMode="gray"/>
        <p:txBody>
          <a:bodyPr/>
          <a:lstStyle/>
          <a:p>
            <a:r>
              <a:rPr lang="fr-FR" noProof="0" smtClean="0"/>
              <a:t>Month/day/year</a:t>
            </a:r>
            <a:endParaRPr lang="en-US" noProof="0" dirty="0"/>
          </a:p>
        </p:txBody>
      </p:sp>
      <p:sp>
        <p:nvSpPr>
          <p:cNvPr id="6" name="Espace réservé du pied de page 5"/>
          <p:cNvSpPr>
            <a:spLocks noGrp="1"/>
          </p:cNvSpPr>
          <p:nvPr>
            <p:ph type="ftr" sz="quarter" idx="11"/>
          </p:nvPr>
        </p:nvSpPr>
        <p:spPr bwMode="gray">
          <a:xfrm>
            <a:off x="545178" y="6165851"/>
            <a:ext cx="7761419" cy="432000"/>
          </a:xfrm>
          <a:prstGeom prst="rect">
            <a:avLst/>
          </a:prstGeom>
        </p:spPr>
        <p:txBody>
          <a:bodyPr/>
          <a:lstStyle/>
          <a:p>
            <a:pPr algn="l"/>
            <a:r>
              <a:rPr lang="en-US" noProof="0" smtClean="0"/>
              <a:t>IDEMIA - 2018_2000035854 – V1</a:t>
            </a:r>
            <a:endParaRPr lang="en-US" noProof="0" dirty="0"/>
          </a:p>
        </p:txBody>
      </p:sp>
      <p:sp>
        <p:nvSpPr>
          <p:cNvPr id="7" name="Espace réservé du numéro de diapositive 6"/>
          <p:cNvSpPr>
            <a:spLocks noGrp="1"/>
          </p:cNvSpPr>
          <p:nvPr>
            <p:ph type="sldNum" sz="quarter" idx="12"/>
          </p:nvPr>
        </p:nvSpPr>
        <p:spPr bwMode="gray"/>
        <p:txBody>
          <a:bodyPr/>
          <a:lstStyle/>
          <a:p>
            <a:fld id="{733122C9-A0B9-462F-8757-0847AD287B63}" type="slidenum">
              <a:rPr lang="en-US" noProof="0" smtClean="0"/>
              <a:pPr/>
              <a:t>‹N°›</a:t>
            </a:fld>
            <a:endParaRPr lang="en-US" noProof="0" dirty="0"/>
          </a:p>
        </p:txBody>
      </p:sp>
    </p:spTree>
    <p:extLst>
      <p:ext uri="{BB962C8B-B14F-4D97-AF65-F5344CB8AC3E}">
        <p14:creationId xmlns:p14="http://schemas.microsoft.com/office/powerpoint/2010/main" val="1649480230"/>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picture and content">
    <p:spTree>
      <p:nvGrpSpPr>
        <p:cNvPr id="1" name=""/>
        <p:cNvGrpSpPr/>
        <p:nvPr/>
      </p:nvGrpSpPr>
      <p:grpSpPr>
        <a:xfrm>
          <a:off x="0" y="0"/>
          <a:ext cx="0" cy="0"/>
          <a:chOff x="0" y="0"/>
          <a:chExt cx="0" cy="0"/>
        </a:xfrm>
      </p:grpSpPr>
      <p:sp>
        <p:nvSpPr>
          <p:cNvPr id="3" name="Espace réservé du contenu 2"/>
          <p:cNvSpPr>
            <a:spLocks noGrp="1"/>
          </p:cNvSpPr>
          <p:nvPr>
            <p:ph idx="1" hasCustomPrompt="1"/>
          </p:nvPr>
        </p:nvSpPr>
        <p:spPr bwMode="gray">
          <a:xfrm>
            <a:off x="4835988" y="1509185"/>
            <a:ext cx="4798286" cy="4656667"/>
          </a:xfrm>
        </p:spPr>
        <p:txBody>
          <a:bodyPr/>
          <a:lstStyle>
            <a:lvl2pPr>
              <a:spcAft>
                <a:spcPts val="450"/>
              </a:spcAft>
              <a:defRPr/>
            </a:lvl2pPr>
            <a:lvl3pPr>
              <a:defRPr/>
            </a:lvl3pPr>
            <a:lvl4pPr>
              <a:defRPr baseline="0"/>
            </a:lvl4pPr>
            <a:lvl5pPr>
              <a:defRPr/>
            </a:lvl5pPr>
          </a:lstStyle>
          <a:p>
            <a:pPr lvl="0"/>
            <a:r>
              <a:rPr lang="en-US" noProof="0" dirty="0" smtClean="0"/>
              <a:t>Text level 1</a:t>
            </a:r>
          </a:p>
          <a:p>
            <a:pPr lvl="1"/>
            <a:r>
              <a:rPr lang="en-US" noProof="0" dirty="0" smtClean="0"/>
              <a:t>Text level 2</a:t>
            </a:r>
          </a:p>
          <a:p>
            <a:pPr lvl="2"/>
            <a:r>
              <a:rPr lang="en-US" noProof="0" dirty="0" smtClean="0"/>
              <a:t>Text level 3</a:t>
            </a:r>
          </a:p>
          <a:p>
            <a:pPr lvl="3"/>
            <a:r>
              <a:rPr lang="en-US" noProof="0" dirty="0" smtClean="0"/>
              <a:t>Text level 4</a:t>
            </a:r>
          </a:p>
          <a:p>
            <a:pPr lvl="4"/>
            <a:r>
              <a:rPr lang="en-US" noProof="0" dirty="0" smtClean="0"/>
              <a:t>Text level 5</a:t>
            </a:r>
            <a:endParaRPr lang="en-US" noProof="0" dirty="0"/>
          </a:p>
        </p:txBody>
      </p:sp>
      <p:sp>
        <p:nvSpPr>
          <p:cNvPr id="4" name="Titre 3"/>
          <p:cNvSpPr>
            <a:spLocks noGrp="1"/>
          </p:cNvSpPr>
          <p:nvPr>
            <p:ph type="title" hasCustomPrompt="1"/>
          </p:nvPr>
        </p:nvSpPr>
        <p:spPr bwMode="gray"/>
        <p:txBody>
          <a:bodyPr/>
          <a:lstStyle/>
          <a:p>
            <a:r>
              <a:rPr lang="en-US" noProof="0" dirty="0" smtClean="0"/>
              <a:t>Title</a:t>
            </a:r>
            <a:endParaRPr lang="en-US" noProof="0" dirty="0"/>
          </a:p>
        </p:txBody>
      </p:sp>
      <p:sp>
        <p:nvSpPr>
          <p:cNvPr id="5" name="Espace réservé de la date 4"/>
          <p:cNvSpPr>
            <a:spLocks noGrp="1"/>
          </p:cNvSpPr>
          <p:nvPr>
            <p:ph type="dt" sz="half" idx="10"/>
          </p:nvPr>
        </p:nvSpPr>
        <p:spPr bwMode="gray"/>
        <p:txBody>
          <a:bodyPr/>
          <a:lstStyle/>
          <a:p>
            <a:r>
              <a:rPr lang="fr-FR" noProof="0" smtClean="0"/>
              <a:t>Month/day/year</a:t>
            </a:r>
            <a:endParaRPr lang="en-US" noProof="0" dirty="0"/>
          </a:p>
        </p:txBody>
      </p:sp>
      <p:sp>
        <p:nvSpPr>
          <p:cNvPr id="6" name="Espace réservé du pied de page 5"/>
          <p:cNvSpPr>
            <a:spLocks noGrp="1"/>
          </p:cNvSpPr>
          <p:nvPr>
            <p:ph type="ftr" sz="quarter" idx="11"/>
          </p:nvPr>
        </p:nvSpPr>
        <p:spPr bwMode="gray">
          <a:xfrm>
            <a:off x="545178" y="6165851"/>
            <a:ext cx="7761419" cy="432000"/>
          </a:xfrm>
          <a:prstGeom prst="rect">
            <a:avLst/>
          </a:prstGeom>
        </p:spPr>
        <p:txBody>
          <a:bodyPr/>
          <a:lstStyle/>
          <a:p>
            <a:pPr algn="l"/>
            <a:r>
              <a:rPr lang="en-US" noProof="0" smtClean="0"/>
              <a:t>IDEMIA - 2018_2000035854 – V1</a:t>
            </a:r>
            <a:endParaRPr lang="en-US" noProof="0" dirty="0"/>
          </a:p>
        </p:txBody>
      </p:sp>
      <p:sp>
        <p:nvSpPr>
          <p:cNvPr id="7" name="Espace réservé du numéro de diapositive 6"/>
          <p:cNvSpPr>
            <a:spLocks noGrp="1"/>
          </p:cNvSpPr>
          <p:nvPr>
            <p:ph type="sldNum" sz="quarter" idx="12"/>
          </p:nvPr>
        </p:nvSpPr>
        <p:spPr bwMode="gray"/>
        <p:txBody>
          <a:bodyPr/>
          <a:lstStyle/>
          <a:p>
            <a:fld id="{733122C9-A0B9-462F-8757-0847AD287B63}" type="slidenum">
              <a:rPr lang="en-US" noProof="0" smtClean="0"/>
              <a:pPr/>
              <a:t>‹N°›</a:t>
            </a:fld>
            <a:endParaRPr lang="en-US" noProof="0" dirty="0"/>
          </a:p>
        </p:txBody>
      </p:sp>
      <p:sp>
        <p:nvSpPr>
          <p:cNvPr id="10" name="Espace réservé pour une image  16"/>
          <p:cNvSpPr>
            <a:spLocks noGrp="1"/>
          </p:cNvSpPr>
          <p:nvPr>
            <p:ph type="pic" sz="quarter" idx="14" hasCustomPrompt="1"/>
          </p:nvPr>
        </p:nvSpPr>
        <p:spPr bwMode="gray">
          <a:xfrm>
            <a:off x="600600" y="1632000"/>
            <a:ext cx="4017000" cy="3600000"/>
          </a:xfrm>
          <a:solidFill>
            <a:schemeClr val="bg1">
              <a:lumMod val="95000"/>
            </a:schemeClr>
          </a:solidFill>
          <a:ln w="57150">
            <a:solidFill>
              <a:schemeClr val="accent4"/>
            </a:solidFill>
            <a:miter lim="800000"/>
          </a:ln>
        </p:spPr>
        <p:txBody>
          <a:bodyPr lIns="360000" tIns="1080000" rIns="360000" anchor="ctr" anchorCtr="0"/>
          <a:lstStyle>
            <a:lvl1pPr marL="0" marR="0" indent="0" algn="ctr" defTabSz="685766" rtl="0" eaLnBrk="1" fontAlgn="auto" latinLnBrk="0" hangingPunct="1">
              <a:lnSpc>
                <a:spcPct val="100000"/>
              </a:lnSpc>
              <a:spcBef>
                <a:spcPts val="1350"/>
              </a:spcBef>
              <a:spcAft>
                <a:spcPts val="450"/>
              </a:spcAft>
              <a:buClrTx/>
              <a:buSzTx/>
              <a:buFont typeface="Arial" pitchFamily="34" charset="0"/>
              <a:buNone/>
              <a:tabLst/>
              <a:defRPr sz="750" b="0"/>
            </a:lvl1pPr>
          </a:lstStyle>
          <a:p>
            <a:r>
              <a:rPr lang="en-US" noProof="0" dirty="0" smtClean="0"/>
              <a:t>Picture</a:t>
            </a:r>
          </a:p>
        </p:txBody>
      </p:sp>
    </p:spTree>
    <p:extLst>
      <p:ext uri="{BB962C8B-B14F-4D97-AF65-F5344CB8AC3E}">
        <p14:creationId xmlns:p14="http://schemas.microsoft.com/office/powerpoint/2010/main" val="977342276"/>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big picture">
    <p:spTree>
      <p:nvGrpSpPr>
        <p:cNvPr id="1" name=""/>
        <p:cNvGrpSpPr/>
        <p:nvPr/>
      </p:nvGrpSpPr>
      <p:grpSpPr>
        <a:xfrm>
          <a:off x="0" y="0"/>
          <a:ext cx="0" cy="0"/>
          <a:chOff x="0" y="0"/>
          <a:chExt cx="0" cy="0"/>
        </a:xfrm>
      </p:grpSpPr>
      <p:sp>
        <p:nvSpPr>
          <p:cNvPr id="4" name="Titre 3"/>
          <p:cNvSpPr>
            <a:spLocks noGrp="1"/>
          </p:cNvSpPr>
          <p:nvPr>
            <p:ph type="title" hasCustomPrompt="1"/>
          </p:nvPr>
        </p:nvSpPr>
        <p:spPr bwMode="gray"/>
        <p:txBody>
          <a:bodyPr/>
          <a:lstStyle/>
          <a:p>
            <a:r>
              <a:rPr lang="en-US" noProof="0" dirty="0" smtClean="0"/>
              <a:t>Title</a:t>
            </a:r>
            <a:endParaRPr lang="en-US" noProof="0" dirty="0"/>
          </a:p>
        </p:txBody>
      </p:sp>
      <p:sp>
        <p:nvSpPr>
          <p:cNvPr id="5" name="Espace réservé de la date 4"/>
          <p:cNvSpPr>
            <a:spLocks noGrp="1"/>
          </p:cNvSpPr>
          <p:nvPr>
            <p:ph type="dt" sz="half" idx="10"/>
          </p:nvPr>
        </p:nvSpPr>
        <p:spPr bwMode="gray"/>
        <p:txBody>
          <a:bodyPr/>
          <a:lstStyle/>
          <a:p>
            <a:r>
              <a:rPr lang="fr-FR" noProof="0" smtClean="0"/>
              <a:t>Month/day/year</a:t>
            </a:r>
            <a:endParaRPr lang="en-US" noProof="0" dirty="0"/>
          </a:p>
        </p:txBody>
      </p:sp>
      <p:sp>
        <p:nvSpPr>
          <p:cNvPr id="6" name="Espace réservé du pied de page 5"/>
          <p:cNvSpPr>
            <a:spLocks noGrp="1"/>
          </p:cNvSpPr>
          <p:nvPr>
            <p:ph type="ftr" sz="quarter" idx="11"/>
          </p:nvPr>
        </p:nvSpPr>
        <p:spPr bwMode="gray">
          <a:xfrm>
            <a:off x="545178" y="6165851"/>
            <a:ext cx="7761419" cy="432000"/>
          </a:xfrm>
          <a:prstGeom prst="rect">
            <a:avLst/>
          </a:prstGeom>
        </p:spPr>
        <p:txBody>
          <a:bodyPr/>
          <a:lstStyle/>
          <a:p>
            <a:pPr algn="l"/>
            <a:r>
              <a:rPr lang="en-US" noProof="0" smtClean="0"/>
              <a:t>IDEMIA - 2018_2000035854 – V1</a:t>
            </a:r>
            <a:endParaRPr lang="en-US" noProof="0" dirty="0"/>
          </a:p>
        </p:txBody>
      </p:sp>
      <p:sp>
        <p:nvSpPr>
          <p:cNvPr id="7" name="Espace réservé du numéro de diapositive 6"/>
          <p:cNvSpPr>
            <a:spLocks noGrp="1"/>
          </p:cNvSpPr>
          <p:nvPr>
            <p:ph type="sldNum" sz="quarter" idx="12"/>
          </p:nvPr>
        </p:nvSpPr>
        <p:spPr bwMode="gray"/>
        <p:txBody>
          <a:bodyPr/>
          <a:lstStyle/>
          <a:p>
            <a:fld id="{733122C9-A0B9-462F-8757-0847AD287B63}" type="slidenum">
              <a:rPr lang="en-US" noProof="0" smtClean="0"/>
              <a:pPr/>
              <a:t>‹N°›</a:t>
            </a:fld>
            <a:endParaRPr lang="en-US" noProof="0" dirty="0"/>
          </a:p>
        </p:txBody>
      </p:sp>
      <p:sp>
        <p:nvSpPr>
          <p:cNvPr id="11" name="Espace réservé pour une image  16"/>
          <p:cNvSpPr>
            <a:spLocks noGrp="1"/>
          </p:cNvSpPr>
          <p:nvPr>
            <p:ph type="pic" sz="quarter" idx="15" hasCustomPrompt="1"/>
          </p:nvPr>
        </p:nvSpPr>
        <p:spPr bwMode="gray">
          <a:xfrm>
            <a:off x="600600" y="1632000"/>
            <a:ext cx="8970000" cy="4152000"/>
          </a:xfrm>
          <a:solidFill>
            <a:schemeClr val="bg1">
              <a:lumMod val="95000"/>
            </a:schemeClr>
          </a:solidFill>
          <a:ln w="57150">
            <a:solidFill>
              <a:schemeClr val="accent4"/>
            </a:solidFill>
            <a:miter lim="800000"/>
          </a:ln>
        </p:spPr>
        <p:txBody>
          <a:bodyPr lIns="360000" tIns="1080000" rIns="360000" anchor="ctr" anchorCtr="0"/>
          <a:lstStyle>
            <a:lvl1pPr marL="0" marR="0" indent="0" algn="ctr" defTabSz="685766" rtl="0" eaLnBrk="1" fontAlgn="auto" latinLnBrk="0" hangingPunct="1">
              <a:lnSpc>
                <a:spcPct val="100000"/>
              </a:lnSpc>
              <a:spcBef>
                <a:spcPts val="1350"/>
              </a:spcBef>
              <a:spcAft>
                <a:spcPts val="450"/>
              </a:spcAft>
              <a:buClrTx/>
              <a:buSzTx/>
              <a:buFont typeface="Arial" pitchFamily="34" charset="0"/>
              <a:buNone/>
              <a:tabLst/>
              <a:defRPr sz="750" b="0"/>
            </a:lvl1pPr>
          </a:lstStyle>
          <a:p>
            <a:r>
              <a:rPr lang="en-US" noProof="0" dirty="0" smtClean="0"/>
              <a:t>Picture</a:t>
            </a:r>
          </a:p>
        </p:txBody>
      </p:sp>
    </p:spTree>
    <p:extLst>
      <p:ext uri="{BB962C8B-B14F-4D97-AF65-F5344CB8AC3E}">
        <p14:creationId xmlns:p14="http://schemas.microsoft.com/office/powerpoint/2010/main" val="3016955051"/>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pic>
        <p:nvPicPr>
          <p:cNvPr id="19" name="Image 1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gray">
          <a:xfrm>
            <a:off x="3652388" y="5735813"/>
            <a:ext cx="2599574" cy="958735"/>
          </a:xfrm>
          <a:prstGeom prst="rect">
            <a:avLst/>
          </a:prstGeom>
        </p:spPr>
      </p:pic>
      <p:sp>
        <p:nvSpPr>
          <p:cNvPr id="7" name="Titre 6"/>
          <p:cNvSpPr>
            <a:spLocks noGrp="1"/>
          </p:cNvSpPr>
          <p:nvPr>
            <p:ph type="title" hasCustomPrompt="1"/>
          </p:nvPr>
        </p:nvSpPr>
        <p:spPr bwMode="gray">
          <a:xfrm>
            <a:off x="545177" y="548227"/>
            <a:ext cx="8815652" cy="2880783"/>
          </a:xfrm>
        </p:spPr>
        <p:txBody>
          <a:bodyPr anchor="b" anchorCtr="0"/>
          <a:lstStyle>
            <a:lvl1pPr algn="ctr">
              <a:defRPr sz="1950" cap="all" baseline="0">
                <a:solidFill>
                  <a:schemeClr val="accent2"/>
                </a:solidFill>
              </a:defRPr>
            </a:lvl1pPr>
          </a:lstStyle>
          <a:p>
            <a:r>
              <a:rPr lang="en-US" noProof="0" dirty="0" smtClean="0"/>
              <a:t>presentation title</a:t>
            </a:r>
            <a:endParaRPr lang="en-US" noProof="0" dirty="0"/>
          </a:p>
        </p:txBody>
      </p:sp>
      <p:sp>
        <p:nvSpPr>
          <p:cNvPr id="9" name="Rectangle 8"/>
          <p:cNvSpPr/>
          <p:nvPr userDrawn="1"/>
        </p:nvSpPr>
        <p:spPr bwMode="gray">
          <a:xfrm>
            <a:off x="311285" y="6613078"/>
            <a:ext cx="9283436" cy="2449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r>
              <a:rPr lang="en-US" sz="450" noProof="0" dirty="0" smtClean="0">
                <a:solidFill>
                  <a:schemeClr val="accent2"/>
                </a:solidFill>
              </a:rPr>
              <a:t>This document and the information therein are the property of </a:t>
            </a:r>
            <a:r>
              <a:rPr lang="en-US" sz="450" noProof="0" dirty="0" err="1" smtClean="0">
                <a:solidFill>
                  <a:schemeClr val="accent2"/>
                </a:solidFill>
              </a:rPr>
              <a:t>Safran</a:t>
            </a:r>
            <a:r>
              <a:rPr lang="en-US" sz="450" noProof="0" dirty="0" smtClean="0">
                <a:solidFill>
                  <a:schemeClr val="accent2"/>
                </a:solidFill>
              </a:rPr>
              <a:t>. They must not be copied or communicated to a third party without the prior written authorization of </a:t>
            </a:r>
            <a:r>
              <a:rPr lang="en-US" sz="450" noProof="0" dirty="0" err="1" smtClean="0">
                <a:solidFill>
                  <a:schemeClr val="accent2"/>
                </a:solidFill>
              </a:rPr>
              <a:t>Safran</a:t>
            </a:r>
            <a:endParaRPr lang="en-US" sz="450" noProof="0" dirty="0">
              <a:solidFill>
                <a:schemeClr val="accent2"/>
              </a:solidFill>
            </a:endParaRPr>
          </a:p>
        </p:txBody>
      </p:sp>
      <p:cxnSp>
        <p:nvCxnSpPr>
          <p:cNvPr id="15" name="Connecteur droit 14"/>
          <p:cNvCxnSpPr/>
          <p:nvPr userDrawn="1"/>
        </p:nvCxnSpPr>
        <p:spPr bwMode="gray">
          <a:xfrm>
            <a:off x="4836000" y="3550437"/>
            <a:ext cx="234000"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2" name="Espace réservé de la date 3"/>
          <p:cNvSpPr>
            <a:spLocks noGrp="1"/>
          </p:cNvSpPr>
          <p:nvPr>
            <p:ph type="dt" sz="half" idx="2"/>
          </p:nvPr>
        </p:nvSpPr>
        <p:spPr bwMode="gray">
          <a:xfrm>
            <a:off x="545175" y="3667199"/>
            <a:ext cx="8814000" cy="1536000"/>
          </a:xfrm>
          <a:prstGeom prst="rect">
            <a:avLst/>
          </a:prstGeom>
        </p:spPr>
        <p:txBody>
          <a:bodyPr vert="horz" lIns="0" tIns="0" rIns="0" bIns="0" rtlCol="0" anchor="t" anchorCtr="0">
            <a:noAutofit/>
          </a:bodyPr>
          <a:lstStyle>
            <a:lvl1pPr algn="ctr">
              <a:defRPr sz="1238">
                <a:solidFill>
                  <a:schemeClr val="accent2"/>
                </a:solidFill>
              </a:defRPr>
            </a:lvl1pPr>
          </a:lstStyle>
          <a:p>
            <a:r>
              <a:rPr lang="fr-FR" noProof="0" smtClean="0"/>
              <a:t>Month/day/year</a:t>
            </a:r>
            <a:endParaRPr lang="en-US" noProof="0" dirty="0"/>
          </a:p>
        </p:txBody>
      </p:sp>
      <p:sp>
        <p:nvSpPr>
          <p:cNvPr id="13" name="Espace réservé du pied de page 4"/>
          <p:cNvSpPr>
            <a:spLocks noGrp="1"/>
          </p:cNvSpPr>
          <p:nvPr>
            <p:ph type="ftr" sz="quarter" idx="3"/>
          </p:nvPr>
        </p:nvSpPr>
        <p:spPr bwMode="gray">
          <a:xfrm>
            <a:off x="1" y="6548976"/>
            <a:ext cx="271729" cy="309033"/>
          </a:xfrm>
          <a:prstGeom prst="rect">
            <a:avLst/>
          </a:prstGeom>
        </p:spPr>
        <p:txBody>
          <a:bodyPr vert="horz" lIns="0" tIns="0" rIns="0" bIns="0" rtlCol="0" anchor="b" anchorCtr="0">
            <a:noAutofit/>
          </a:bodyPr>
          <a:lstStyle>
            <a:lvl1pPr algn="ctr">
              <a:defRPr sz="100">
                <a:solidFill>
                  <a:schemeClr val="bg1">
                    <a:alpha val="0"/>
                  </a:schemeClr>
                </a:solidFill>
              </a:defRPr>
            </a:lvl1pPr>
          </a:lstStyle>
          <a:p>
            <a:pPr algn="l"/>
            <a:r>
              <a:rPr lang="en-US" noProof="0" smtClean="0"/>
              <a:t>IDEMIA - 2018_2000035854 – V1</a:t>
            </a:r>
            <a:endParaRPr lang="en-US" noProof="0" dirty="0"/>
          </a:p>
        </p:txBody>
      </p:sp>
      <p:sp>
        <p:nvSpPr>
          <p:cNvPr id="14" name="Espace réservé du numéro de diapositive 5"/>
          <p:cNvSpPr>
            <a:spLocks noGrp="1"/>
          </p:cNvSpPr>
          <p:nvPr>
            <p:ph type="sldNum" sz="quarter" idx="4"/>
          </p:nvPr>
        </p:nvSpPr>
        <p:spPr bwMode="gray">
          <a:xfrm>
            <a:off x="1" y="6548977"/>
            <a:ext cx="271729" cy="309033"/>
          </a:xfrm>
          <a:prstGeom prst="rect">
            <a:avLst/>
          </a:prstGeom>
        </p:spPr>
        <p:txBody>
          <a:bodyPr vert="horz" lIns="0" tIns="0" rIns="0" bIns="0" rtlCol="0" anchor="b" anchorCtr="0">
            <a:noAutofit/>
          </a:bodyPr>
          <a:lstStyle>
            <a:lvl1pPr algn="l">
              <a:defRPr sz="100" b="1">
                <a:solidFill>
                  <a:schemeClr val="bg1">
                    <a:alpha val="0"/>
                  </a:schemeClr>
                </a:solidFill>
              </a:defRPr>
            </a:lvl1pPr>
          </a:lstStyle>
          <a:p>
            <a:fld id="{733122C9-A0B9-462F-8757-0847AD287B63}" type="slidenum">
              <a:rPr lang="en-US" noProof="0" smtClean="0"/>
              <a:pPr/>
              <a:t>‹N°›</a:t>
            </a:fld>
            <a:endParaRPr lang="en-US" noProof="0" dirty="0"/>
          </a:p>
        </p:txBody>
      </p:sp>
      <p:sp>
        <p:nvSpPr>
          <p:cNvPr id="10" name="Rectangle 9"/>
          <p:cNvSpPr/>
          <p:nvPr userDrawn="1"/>
        </p:nvSpPr>
        <p:spPr bwMode="gray">
          <a:xfrm rot="16200000" flipH="1">
            <a:off x="-2309849" y="2918850"/>
            <a:ext cx="5232000" cy="663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noProof="0" dirty="0"/>
          </a:p>
        </p:txBody>
      </p:sp>
      <p:sp>
        <p:nvSpPr>
          <p:cNvPr id="16" name="Rectangle 15"/>
          <p:cNvSpPr/>
          <p:nvPr userDrawn="1"/>
        </p:nvSpPr>
        <p:spPr bwMode="gray">
          <a:xfrm>
            <a:off x="273000" y="336000"/>
            <a:ext cx="9360000" cy="8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noProof="0" dirty="0"/>
          </a:p>
        </p:txBody>
      </p:sp>
      <p:sp>
        <p:nvSpPr>
          <p:cNvPr id="17" name="Rectangle 16"/>
          <p:cNvSpPr/>
          <p:nvPr userDrawn="1"/>
        </p:nvSpPr>
        <p:spPr bwMode="gray">
          <a:xfrm rot="5400000">
            <a:off x="6983850" y="2918850"/>
            <a:ext cx="5232000" cy="663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noProof="0" dirty="0"/>
          </a:p>
        </p:txBody>
      </p:sp>
      <p:sp>
        <p:nvSpPr>
          <p:cNvPr id="18" name="Rectangle 17"/>
          <p:cNvSpPr/>
          <p:nvPr userDrawn="1"/>
        </p:nvSpPr>
        <p:spPr bwMode="gray">
          <a:xfrm rot="10800000">
            <a:off x="273000" y="5486399"/>
            <a:ext cx="9360000" cy="8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noProof="0" dirty="0"/>
          </a:p>
        </p:txBody>
      </p:sp>
      <p:sp>
        <p:nvSpPr>
          <p:cNvPr id="20" name="Rectangle 19"/>
          <p:cNvSpPr/>
          <p:nvPr userDrawn="1"/>
        </p:nvSpPr>
        <p:spPr bwMode="gray">
          <a:xfrm>
            <a:off x="3830924" y="376800"/>
            <a:ext cx="2242500" cy="480000"/>
          </a:xfrm>
          <a:prstGeom prst="rect">
            <a:avLst/>
          </a:prstGeom>
          <a:blipFill dpi="0" rotWithShape="1">
            <a:blip r:embed="rId3" cstate="print">
              <a:extLst>
                <a:ext uri="{28A0092B-C50C-407E-A947-70E740481C1C}">
                  <a14:useLocalDpi xmlns:a14="http://schemas.microsoft.com/office/drawing/2010/main"/>
                </a:ext>
              </a:extLst>
            </a:blip>
            <a:srcRect/>
            <a:stretch>
              <a:fillRect/>
            </a:stretch>
          </a:blipFill>
          <a:ln w="61214">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350"/>
          </a:p>
        </p:txBody>
      </p:sp>
    </p:spTree>
    <p:extLst>
      <p:ext uri="{BB962C8B-B14F-4D97-AF65-F5344CB8AC3E}">
        <p14:creationId xmlns:p14="http://schemas.microsoft.com/office/powerpoint/2010/main" val="4126105397"/>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Cover_picture_left">
    <p:spTree>
      <p:nvGrpSpPr>
        <p:cNvPr id="1" name=""/>
        <p:cNvGrpSpPr/>
        <p:nvPr/>
      </p:nvGrpSpPr>
      <p:grpSpPr>
        <a:xfrm>
          <a:off x="0" y="0"/>
          <a:ext cx="0" cy="0"/>
          <a:chOff x="0" y="0"/>
          <a:chExt cx="0" cy="0"/>
        </a:xfrm>
      </p:grpSpPr>
      <p:pic>
        <p:nvPicPr>
          <p:cNvPr id="20" name="Image 19"/>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gray">
          <a:xfrm>
            <a:off x="3652388" y="5735813"/>
            <a:ext cx="2599574" cy="958735"/>
          </a:xfrm>
          <a:prstGeom prst="rect">
            <a:avLst/>
          </a:prstGeom>
        </p:spPr>
      </p:pic>
      <p:sp>
        <p:nvSpPr>
          <p:cNvPr id="17" name="Espace réservé pour une image  16"/>
          <p:cNvSpPr>
            <a:spLocks noGrp="1"/>
          </p:cNvSpPr>
          <p:nvPr>
            <p:ph type="pic" sz="quarter" idx="14" hasCustomPrompt="1"/>
          </p:nvPr>
        </p:nvSpPr>
        <p:spPr bwMode="gray">
          <a:xfrm>
            <a:off x="0" y="980017"/>
            <a:ext cx="4758664" cy="4224867"/>
          </a:xfrm>
          <a:solidFill>
            <a:schemeClr val="bg1">
              <a:lumMod val="95000"/>
            </a:schemeClr>
          </a:solidFill>
        </p:spPr>
        <p:txBody>
          <a:bodyPr lIns="504000" tIns="1080000" rIns="504000" anchor="ctr" anchorCtr="0"/>
          <a:lstStyle>
            <a:lvl1pPr marL="0" marR="0" indent="0" algn="ctr" defTabSz="685766" rtl="0" eaLnBrk="1" fontAlgn="auto" latinLnBrk="0" hangingPunct="1">
              <a:lnSpc>
                <a:spcPct val="100000"/>
              </a:lnSpc>
              <a:spcBef>
                <a:spcPts val="1350"/>
              </a:spcBef>
              <a:spcAft>
                <a:spcPts val="450"/>
              </a:spcAft>
              <a:buClrTx/>
              <a:buSzTx/>
              <a:buFont typeface="Arial" pitchFamily="34" charset="0"/>
              <a:buNone/>
              <a:tabLst/>
              <a:defRPr sz="750" b="0"/>
            </a:lvl1pPr>
          </a:lstStyle>
          <a:p>
            <a:r>
              <a:rPr lang="en-US" noProof="0" dirty="0" smtClean="0"/>
              <a:t>Select the icon to insert a picture then if needed place the visual into background position (Right click with the mouse / Send to back)</a:t>
            </a:r>
          </a:p>
        </p:txBody>
      </p:sp>
      <p:sp>
        <p:nvSpPr>
          <p:cNvPr id="9" name="Rectangle 8"/>
          <p:cNvSpPr/>
          <p:nvPr userDrawn="1"/>
        </p:nvSpPr>
        <p:spPr bwMode="gray">
          <a:xfrm>
            <a:off x="311285" y="6613078"/>
            <a:ext cx="9283436" cy="2449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r>
              <a:rPr lang="en-US" sz="450" noProof="0" dirty="0" smtClean="0">
                <a:solidFill>
                  <a:schemeClr val="accent2"/>
                </a:solidFill>
              </a:rPr>
              <a:t>This document and the information therein are the property of </a:t>
            </a:r>
            <a:r>
              <a:rPr lang="en-US" sz="450" noProof="0" dirty="0" err="1" smtClean="0">
                <a:solidFill>
                  <a:schemeClr val="accent2"/>
                </a:solidFill>
              </a:rPr>
              <a:t>Safran</a:t>
            </a:r>
            <a:r>
              <a:rPr lang="en-US" sz="450" noProof="0" dirty="0" smtClean="0">
                <a:solidFill>
                  <a:schemeClr val="accent2"/>
                </a:solidFill>
              </a:rPr>
              <a:t>. They must not be copied or communicated to a third party without the prior written authorization of </a:t>
            </a:r>
            <a:r>
              <a:rPr lang="en-US" sz="450" noProof="0" dirty="0" err="1" smtClean="0">
                <a:solidFill>
                  <a:schemeClr val="accent2"/>
                </a:solidFill>
              </a:rPr>
              <a:t>Safran</a:t>
            </a:r>
            <a:endParaRPr lang="en-US" sz="450" noProof="0" dirty="0">
              <a:solidFill>
                <a:schemeClr val="accent2"/>
              </a:solidFill>
            </a:endParaRPr>
          </a:p>
        </p:txBody>
      </p:sp>
      <p:sp>
        <p:nvSpPr>
          <p:cNvPr id="15" name="Espace réservé du texte 13"/>
          <p:cNvSpPr>
            <a:spLocks noGrp="1"/>
          </p:cNvSpPr>
          <p:nvPr>
            <p:ph type="body" sz="quarter" idx="13" hasCustomPrompt="1"/>
          </p:nvPr>
        </p:nvSpPr>
        <p:spPr bwMode="gray">
          <a:xfrm rot="16200000">
            <a:off x="-2309849" y="2918850"/>
            <a:ext cx="5232000" cy="66300"/>
          </a:xfrm>
          <a:solidFill>
            <a:schemeClr val="accent1"/>
          </a:solidFill>
          <a:ln w="57150">
            <a:noFill/>
            <a:miter lim="800000"/>
          </a:ln>
        </p:spPr>
        <p:txBody>
          <a:bodyPr/>
          <a:lstStyle>
            <a:lvl1pPr>
              <a:defRPr sz="100" b="0">
                <a:solidFill>
                  <a:schemeClr val="bg1">
                    <a:alpha val="0"/>
                  </a:schemeClr>
                </a:solidFill>
              </a:defRPr>
            </a:lvl1pPr>
          </a:lstStyle>
          <a:p>
            <a:pPr lvl="0"/>
            <a:r>
              <a:rPr lang="en-US" noProof="0" dirty="0" smtClean="0"/>
              <a:t> </a:t>
            </a:r>
            <a:endParaRPr lang="en-US" noProof="0" dirty="0"/>
          </a:p>
        </p:txBody>
      </p:sp>
      <p:sp>
        <p:nvSpPr>
          <p:cNvPr id="7" name="Titre 6"/>
          <p:cNvSpPr>
            <a:spLocks noGrp="1"/>
          </p:cNvSpPr>
          <p:nvPr>
            <p:ph type="title" hasCustomPrompt="1"/>
          </p:nvPr>
        </p:nvSpPr>
        <p:spPr bwMode="gray">
          <a:xfrm>
            <a:off x="4953002" y="548216"/>
            <a:ext cx="4407826" cy="2928000"/>
          </a:xfrm>
        </p:spPr>
        <p:txBody>
          <a:bodyPr anchor="b" anchorCtr="0"/>
          <a:lstStyle>
            <a:lvl1pPr algn="l">
              <a:defRPr sz="1388" cap="all" baseline="0">
                <a:solidFill>
                  <a:schemeClr val="accent2"/>
                </a:solidFill>
              </a:defRPr>
            </a:lvl1pPr>
          </a:lstStyle>
          <a:p>
            <a:r>
              <a:rPr lang="en-US" noProof="0" dirty="0" smtClean="0"/>
              <a:t>presentation title</a:t>
            </a:r>
            <a:endParaRPr lang="en-US" noProof="0" dirty="0"/>
          </a:p>
        </p:txBody>
      </p:sp>
      <p:cxnSp>
        <p:nvCxnSpPr>
          <p:cNvPr id="13" name="Connecteur droit 12"/>
          <p:cNvCxnSpPr/>
          <p:nvPr userDrawn="1"/>
        </p:nvCxnSpPr>
        <p:spPr bwMode="gray">
          <a:xfrm>
            <a:off x="4953000" y="3669027"/>
            <a:ext cx="234000"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2" name="Espace réservé de la date 3"/>
          <p:cNvSpPr>
            <a:spLocks noGrp="1"/>
          </p:cNvSpPr>
          <p:nvPr>
            <p:ph type="dt" sz="half" idx="2"/>
          </p:nvPr>
        </p:nvSpPr>
        <p:spPr bwMode="gray">
          <a:xfrm>
            <a:off x="4953005" y="3955200"/>
            <a:ext cx="4406175" cy="1248000"/>
          </a:xfrm>
          <a:prstGeom prst="rect">
            <a:avLst/>
          </a:prstGeom>
        </p:spPr>
        <p:txBody>
          <a:bodyPr vert="horz" lIns="0" tIns="0" rIns="0" bIns="0" rtlCol="0" anchor="t" anchorCtr="0">
            <a:noAutofit/>
          </a:bodyPr>
          <a:lstStyle>
            <a:lvl1pPr algn="l">
              <a:defRPr sz="825">
                <a:solidFill>
                  <a:schemeClr val="accent2"/>
                </a:solidFill>
              </a:defRPr>
            </a:lvl1pPr>
          </a:lstStyle>
          <a:p>
            <a:r>
              <a:rPr lang="fr-FR" noProof="0" smtClean="0"/>
              <a:t>Month/day/year</a:t>
            </a:r>
            <a:endParaRPr lang="en-US" noProof="0" dirty="0" smtClean="0"/>
          </a:p>
        </p:txBody>
      </p:sp>
      <p:sp>
        <p:nvSpPr>
          <p:cNvPr id="14" name="Espace réservé du pied de page 4"/>
          <p:cNvSpPr>
            <a:spLocks noGrp="1"/>
          </p:cNvSpPr>
          <p:nvPr>
            <p:ph type="ftr" sz="quarter" idx="3"/>
          </p:nvPr>
        </p:nvSpPr>
        <p:spPr bwMode="gray">
          <a:xfrm>
            <a:off x="1" y="6548976"/>
            <a:ext cx="271729" cy="309033"/>
          </a:xfrm>
          <a:prstGeom prst="rect">
            <a:avLst/>
          </a:prstGeom>
        </p:spPr>
        <p:txBody>
          <a:bodyPr vert="horz" lIns="0" tIns="0" rIns="0" bIns="0" rtlCol="0" anchor="b" anchorCtr="0">
            <a:noAutofit/>
          </a:bodyPr>
          <a:lstStyle>
            <a:lvl1pPr algn="ctr">
              <a:defRPr sz="100">
                <a:solidFill>
                  <a:schemeClr val="bg1">
                    <a:alpha val="0"/>
                  </a:schemeClr>
                </a:solidFill>
              </a:defRPr>
            </a:lvl1pPr>
          </a:lstStyle>
          <a:p>
            <a:pPr algn="l"/>
            <a:r>
              <a:rPr lang="en-US" noProof="0" smtClean="0"/>
              <a:t>IDEMIA - 2018_2000035854 – V1</a:t>
            </a:r>
            <a:endParaRPr lang="en-US" noProof="0" dirty="0"/>
          </a:p>
        </p:txBody>
      </p:sp>
      <p:sp>
        <p:nvSpPr>
          <p:cNvPr id="16" name="Espace réservé du numéro de diapositive 5"/>
          <p:cNvSpPr>
            <a:spLocks noGrp="1"/>
          </p:cNvSpPr>
          <p:nvPr>
            <p:ph type="sldNum" sz="quarter" idx="4"/>
          </p:nvPr>
        </p:nvSpPr>
        <p:spPr bwMode="gray">
          <a:xfrm>
            <a:off x="1" y="6548977"/>
            <a:ext cx="271729" cy="309033"/>
          </a:xfrm>
          <a:prstGeom prst="rect">
            <a:avLst/>
          </a:prstGeom>
        </p:spPr>
        <p:txBody>
          <a:bodyPr vert="horz" lIns="0" tIns="0" rIns="0" bIns="0" rtlCol="0" anchor="b" anchorCtr="0">
            <a:noAutofit/>
          </a:bodyPr>
          <a:lstStyle>
            <a:lvl1pPr algn="l">
              <a:defRPr sz="100" b="1">
                <a:solidFill>
                  <a:schemeClr val="bg1">
                    <a:alpha val="0"/>
                  </a:schemeClr>
                </a:solidFill>
              </a:defRPr>
            </a:lvl1pPr>
          </a:lstStyle>
          <a:p>
            <a:fld id="{733122C9-A0B9-462F-8757-0847AD287B63}" type="slidenum">
              <a:rPr lang="en-US" noProof="0" smtClean="0"/>
              <a:pPr/>
              <a:t>‹N°›</a:t>
            </a:fld>
            <a:endParaRPr lang="en-US" noProof="0" dirty="0"/>
          </a:p>
        </p:txBody>
      </p:sp>
      <p:sp>
        <p:nvSpPr>
          <p:cNvPr id="11" name="Espace réservé du texte 13"/>
          <p:cNvSpPr>
            <a:spLocks noGrp="1"/>
          </p:cNvSpPr>
          <p:nvPr>
            <p:ph type="body" sz="quarter" idx="15" hasCustomPrompt="1"/>
          </p:nvPr>
        </p:nvSpPr>
        <p:spPr bwMode="gray">
          <a:xfrm>
            <a:off x="273000" y="336000"/>
            <a:ext cx="9360000" cy="81600"/>
          </a:xfrm>
          <a:solidFill>
            <a:schemeClr val="accent1"/>
          </a:solidFill>
          <a:ln w="57150">
            <a:noFill/>
            <a:miter lim="800000"/>
          </a:ln>
        </p:spPr>
        <p:txBody>
          <a:bodyPr/>
          <a:lstStyle>
            <a:lvl1pPr>
              <a:defRPr sz="100" b="0">
                <a:solidFill>
                  <a:schemeClr val="bg1">
                    <a:alpha val="0"/>
                  </a:schemeClr>
                </a:solidFill>
              </a:defRPr>
            </a:lvl1pPr>
          </a:lstStyle>
          <a:p>
            <a:pPr lvl="0"/>
            <a:r>
              <a:rPr lang="en-US" noProof="0" dirty="0" smtClean="0"/>
              <a:t> </a:t>
            </a:r>
            <a:endParaRPr lang="en-US" noProof="0" dirty="0"/>
          </a:p>
        </p:txBody>
      </p:sp>
      <p:sp>
        <p:nvSpPr>
          <p:cNvPr id="18" name="Espace réservé du texte 13"/>
          <p:cNvSpPr>
            <a:spLocks noGrp="1"/>
          </p:cNvSpPr>
          <p:nvPr>
            <p:ph type="body" sz="quarter" idx="16" hasCustomPrompt="1"/>
          </p:nvPr>
        </p:nvSpPr>
        <p:spPr bwMode="gray">
          <a:xfrm rot="10800000">
            <a:off x="273000" y="5486399"/>
            <a:ext cx="9360000" cy="81600"/>
          </a:xfrm>
          <a:solidFill>
            <a:schemeClr val="accent1"/>
          </a:solidFill>
          <a:ln w="57150">
            <a:noFill/>
            <a:miter lim="800000"/>
          </a:ln>
        </p:spPr>
        <p:txBody>
          <a:bodyPr/>
          <a:lstStyle>
            <a:lvl1pPr>
              <a:defRPr sz="100" b="0">
                <a:solidFill>
                  <a:schemeClr val="bg1">
                    <a:alpha val="0"/>
                  </a:schemeClr>
                </a:solidFill>
              </a:defRPr>
            </a:lvl1pPr>
          </a:lstStyle>
          <a:p>
            <a:pPr lvl="0"/>
            <a:r>
              <a:rPr lang="en-US" noProof="0" dirty="0" smtClean="0"/>
              <a:t> </a:t>
            </a:r>
            <a:endParaRPr lang="en-US" noProof="0" dirty="0"/>
          </a:p>
        </p:txBody>
      </p:sp>
      <p:sp>
        <p:nvSpPr>
          <p:cNvPr id="19" name="Espace réservé du texte 13"/>
          <p:cNvSpPr>
            <a:spLocks noGrp="1"/>
          </p:cNvSpPr>
          <p:nvPr>
            <p:ph type="body" sz="quarter" idx="17" hasCustomPrompt="1"/>
          </p:nvPr>
        </p:nvSpPr>
        <p:spPr bwMode="gray">
          <a:xfrm rot="5400000">
            <a:off x="6983850" y="2918850"/>
            <a:ext cx="5232000" cy="66300"/>
          </a:xfrm>
          <a:solidFill>
            <a:schemeClr val="accent1"/>
          </a:solidFill>
          <a:ln w="57150">
            <a:noFill/>
            <a:miter lim="800000"/>
          </a:ln>
        </p:spPr>
        <p:txBody>
          <a:bodyPr/>
          <a:lstStyle>
            <a:lvl1pPr>
              <a:defRPr sz="100" b="0">
                <a:solidFill>
                  <a:schemeClr val="bg1">
                    <a:alpha val="0"/>
                  </a:schemeClr>
                </a:solidFill>
              </a:defRPr>
            </a:lvl1pPr>
          </a:lstStyle>
          <a:p>
            <a:pPr lvl="0"/>
            <a:r>
              <a:rPr lang="en-US" noProof="0" dirty="0" smtClean="0"/>
              <a:t> </a:t>
            </a:r>
            <a:endParaRPr lang="en-US" noProof="0" dirty="0"/>
          </a:p>
        </p:txBody>
      </p:sp>
      <p:sp>
        <p:nvSpPr>
          <p:cNvPr id="21" name="Rectangle 20"/>
          <p:cNvSpPr/>
          <p:nvPr userDrawn="1"/>
        </p:nvSpPr>
        <p:spPr bwMode="gray">
          <a:xfrm>
            <a:off x="3830924" y="376800"/>
            <a:ext cx="2242500" cy="480000"/>
          </a:xfrm>
          <a:prstGeom prst="rect">
            <a:avLst/>
          </a:prstGeom>
          <a:blipFill dpi="0" rotWithShape="1">
            <a:blip r:embed="rId3" cstate="print">
              <a:extLst>
                <a:ext uri="{28A0092B-C50C-407E-A947-70E740481C1C}">
                  <a14:useLocalDpi xmlns:a14="http://schemas.microsoft.com/office/drawing/2010/main"/>
                </a:ext>
              </a:extLst>
            </a:blip>
            <a:srcRect/>
            <a:stretch>
              <a:fillRect/>
            </a:stretch>
          </a:blipFill>
          <a:ln w="61214">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350"/>
          </a:p>
        </p:txBody>
      </p:sp>
    </p:spTree>
    <p:extLst>
      <p:ext uri="{BB962C8B-B14F-4D97-AF65-F5344CB8AC3E}">
        <p14:creationId xmlns:p14="http://schemas.microsoft.com/office/powerpoint/2010/main" val="151250984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ver_picture_left">
    <p:spTree>
      <p:nvGrpSpPr>
        <p:cNvPr id="1" name=""/>
        <p:cNvGrpSpPr/>
        <p:nvPr/>
      </p:nvGrpSpPr>
      <p:grpSpPr>
        <a:xfrm>
          <a:off x="0" y="0"/>
          <a:ext cx="0" cy="0"/>
          <a:chOff x="0" y="0"/>
          <a:chExt cx="0" cy="0"/>
        </a:xfrm>
      </p:grpSpPr>
      <p:pic>
        <p:nvPicPr>
          <p:cNvPr id="20" name="Image 19"/>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gray">
          <a:xfrm>
            <a:off x="3652388" y="5872858"/>
            <a:ext cx="2599574" cy="684645"/>
          </a:xfrm>
          <a:prstGeom prst="rect">
            <a:avLst/>
          </a:prstGeom>
        </p:spPr>
      </p:pic>
      <p:sp>
        <p:nvSpPr>
          <p:cNvPr id="17" name="Espace réservé pour une image  16"/>
          <p:cNvSpPr>
            <a:spLocks noGrp="1"/>
          </p:cNvSpPr>
          <p:nvPr>
            <p:ph type="pic" sz="quarter" idx="14" hasCustomPrompt="1"/>
          </p:nvPr>
        </p:nvSpPr>
        <p:spPr bwMode="gray">
          <a:xfrm>
            <a:off x="0" y="980017"/>
            <a:ext cx="4758664" cy="4224867"/>
          </a:xfrm>
          <a:solidFill>
            <a:schemeClr val="bg1">
              <a:lumMod val="95000"/>
            </a:schemeClr>
          </a:solidFill>
        </p:spPr>
        <p:txBody>
          <a:bodyPr lIns="504000" tIns="1080000" rIns="504000" anchor="ctr" anchorCtr="0"/>
          <a:lstStyle>
            <a:lvl1pPr marL="0" marR="0" indent="0" algn="ctr" defTabSz="685766" rtl="0" eaLnBrk="1" fontAlgn="auto" latinLnBrk="0" hangingPunct="1">
              <a:lnSpc>
                <a:spcPct val="100000"/>
              </a:lnSpc>
              <a:spcBef>
                <a:spcPts val="1350"/>
              </a:spcBef>
              <a:spcAft>
                <a:spcPts val="450"/>
              </a:spcAft>
              <a:buClrTx/>
              <a:buSzTx/>
              <a:buFont typeface="Arial" pitchFamily="34" charset="0"/>
              <a:buNone/>
              <a:tabLst/>
              <a:defRPr sz="750" b="0"/>
            </a:lvl1pPr>
          </a:lstStyle>
          <a:p>
            <a:r>
              <a:rPr lang="en-US" noProof="0" dirty="0" smtClean="0"/>
              <a:t>Select the icon to insert a picture then if needed place the visual into background position (Right click with the mouse / Send to back)</a:t>
            </a:r>
          </a:p>
        </p:txBody>
      </p:sp>
      <p:sp>
        <p:nvSpPr>
          <p:cNvPr id="9" name="Rectangle 8"/>
          <p:cNvSpPr/>
          <p:nvPr userDrawn="1"/>
        </p:nvSpPr>
        <p:spPr bwMode="gray">
          <a:xfrm>
            <a:off x="311285" y="6613078"/>
            <a:ext cx="9283436" cy="2449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r>
              <a:rPr lang="en-US" sz="450" noProof="0" dirty="0" smtClean="0">
                <a:solidFill>
                  <a:schemeClr val="accent2"/>
                </a:solidFill>
              </a:rPr>
              <a:t>IDEMIA</a:t>
            </a:r>
            <a:r>
              <a:rPr lang="en-US" sz="450" baseline="0" noProof="0" dirty="0" smtClean="0">
                <a:solidFill>
                  <a:schemeClr val="accent2"/>
                </a:solidFill>
              </a:rPr>
              <a:t> DOCUMENT – REPRODUCTION AND DISCLOSURE PROHIBITED</a:t>
            </a:r>
            <a:endParaRPr lang="en-US" sz="450" noProof="0" dirty="0">
              <a:solidFill>
                <a:schemeClr val="accent2"/>
              </a:solidFill>
            </a:endParaRPr>
          </a:p>
        </p:txBody>
      </p:sp>
      <p:sp>
        <p:nvSpPr>
          <p:cNvPr id="15" name="Espace réservé du texte 13"/>
          <p:cNvSpPr>
            <a:spLocks noGrp="1"/>
          </p:cNvSpPr>
          <p:nvPr>
            <p:ph type="body" sz="quarter" idx="13" hasCustomPrompt="1"/>
          </p:nvPr>
        </p:nvSpPr>
        <p:spPr bwMode="gray">
          <a:xfrm rot="16200000">
            <a:off x="-2309849" y="2918850"/>
            <a:ext cx="5232000" cy="66300"/>
          </a:xfrm>
          <a:solidFill>
            <a:schemeClr val="accent1"/>
          </a:solidFill>
          <a:ln w="57150">
            <a:noFill/>
            <a:miter lim="800000"/>
          </a:ln>
        </p:spPr>
        <p:txBody>
          <a:bodyPr/>
          <a:lstStyle>
            <a:lvl1pPr>
              <a:defRPr sz="100" b="0">
                <a:solidFill>
                  <a:schemeClr val="bg1">
                    <a:alpha val="0"/>
                  </a:schemeClr>
                </a:solidFill>
              </a:defRPr>
            </a:lvl1pPr>
          </a:lstStyle>
          <a:p>
            <a:pPr lvl="0"/>
            <a:r>
              <a:rPr lang="en-US" noProof="0" dirty="0" smtClean="0"/>
              <a:t> </a:t>
            </a:r>
            <a:endParaRPr lang="en-US" noProof="0" dirty="0"/>
          </a:p>
        </p:txBody>
      </p:sp>
      <p:sp>
        <p:nvSpPr>
          <p:cNvPr id="7" name="Titre 6"/>
          <p:cNvSpPr>
            <a:spLocks noGrp="1"/>
          </p:cNvSpPr>
          <p:nvPr>
            <p:ph type="title" hasCustomPrompt="1"/>
          </p:nvPr>
        </p:nvSpPr>
        <p:spPr bwMode="gray">
          <a:xfrm>
            <a:off x="4953002" y="548216"/>
            <a:ext cx="4407826" cy="2928000"/>
          </a:xfrm>
        </p:spPr>
        <p:txBody>
          <a:bodyPr anchor="b" anchorCtr="0"/>
          <a:lstStyle>
            <a:lvl1pPr algn="l">
              <a:defRPr sz="1388" cap="all" baseline="0">
                <a:solidFill>
                  <a:schemeClr val="accent2"/>
                </a:solidFill>
              </a:defRPr>
            </a:lvl1pPr>
          </a:lstStyle>
          <a:p>
            <a:r>
              <a:rPr lang="en-US" noProof="0" dirty="0" smtClean="0"/>
              <a:t>presentation title</a:t>
            </a:r>
            <a:endParaRPr lang="en-US" noProof="0" dirty="0"/>
          </a:p>
        </p:txBody>
      </p:sp>
      <p:cxnSp>
        <p:nvCxnSpPr>
          <p:cNvPr id="13" name="Connecteur droit 12"/>
          <p:cNvCxnSpPr/>
          <p:nvPr userDrawn="1"/>
        </p:nvCxnSpPr>
        <p:spPr bwMode="gray">
          <a:xfrm>
            <a:off x="4953000" y="3669027"/>
            <a:ext cx="234000"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2" name="Espace réservé de la date 3"/>
          <p:cNvSpPr>
            <a:spLocks noGrp="1"/>
          </p:cNvSpPr>
          <p:nvPr>
            <p:ph type="dt" sz="half" idx="2"/>
          </p:nvPr>
        </p:nvSpPr>
        <p:spPr bwMode="gray">
          <a:xfrm>
            <a:off x="4953005" y="3955200"/>
            <a:ext cx="4406175" cy="1248000"/>
          </a:xfrm>
          <a:prstGeom prst="rect">
            <a:avLst/>
          </a:prstGeom>
        </p:spPr>
        <p:txBody>
          <a:bodyPr vert="horz" lIns="0" tIns="0" rIns="0" bIns="0" rtlCol="0" anchor="t" anchorCtr="0">
            <a:noAutofit/>
          </a:bodyPr>
          <a:lstStyle>
            <a:lvl1pPr algn="l">
              <a:defRPr sz="825">
                <a:solidFill>
                  <a:schemeClr val="accent2"/>
                </a:solidFill>
              </a:defRPr>
            </a:lvl1pPr>
          </a:lstStyle>
          <a:p>
            <a:r>
              <a:rPr lang="fr-FR" noProof="0" smtClean="0"/>
              <a:t>Month/day/year</a:t>
            </a:r>
            <a:endParaRPr lang="en-US" noProof="0" dirty="0" smtClean="0"/>
          </a:p>
        </p:txBody>
      </p:sp>
      <p:sp>
        <p:nvSpPr>
          <p:cNvPr id="14" name="Espace réservé du pied de page 4"/>
          <p:cNvSpPr>
            <a:spLocks noGrp="1"/>
          </p:cNvSpPr>
          <p:nvPr>
            <p:ph type="ftr" sz="quarter" idx="3"/>
          </p:nvPr>
        </p:nvSpPr>
        <p:spPr bwMode="gray">
          <a:xfrm>
            <a:off x="1" y="6548976"/>
            <a:ext cx="271729" cy="309033"/>
          </a:xfrm>
          <a:prstGeom prst="rect">
            <a:avLst/>
          </a:prstGeom>
        </p:spPr>
        <p:txBody>
          <a:bodyPr vert="horz" lIns="0" tIns="0" rIns="0" bIns="0" rtlCol="0" anchor="b" anchorCtr="0">
            <a:noAutofit/>
          </a:bodyPr>
          <a:lstStyle>
            <a:lvl1pPr algn="ctr">
              <a:defRPr sz="100">
                <a:solidFill>
                  <a:schemeClr val="bg1">
                    <a:alpha val="0"/>
                  </a:schemeClr>
                </a:solidFill>
              </a:defRPr>
            </a:lvl1pPr>
          </a:lstStyle>
          <a:p>
            <a:pPr algn="l"/>
            <a:r>
              <a:rPr lang="en-US" noProof="0" smtClean="0"/>
              <a:t>IDEMIA - 2018_2000035854 – V1</a:t>
            </a:r>
            <a:endParaRPr lang="en-US" noProof="0" dirty="0"/>
          </a:p>
        </p:txBody>
      </p:sp>
      <p:sp>
        <p:nvSpPr>
          <p:cNvPr id="16" name="Espace réservé du numéro de diapositive 5"/>
          <p:cNvSpPr>
            <a:spLocks noGrp="1"/>
          </p:cNvSpPr>
          <p:nvPr>
            <p:ph type="sldNum" sz="quarter" idx="4"/>
          </p:nvPr>
        </p:nvSpPr>
        <p:spPr bwMode="gray">
          <a:xfrm>
            <a:off x="1" y="6548977"/>
            <a:ext cx="271729" cy="309033"/>
          </a:xfrm>
          <a:prstGeom prst="rect">
            <a:avLst/>
          </a:prstGeom>
        </p:spPr>
        <p:txBody>
          <a:bodyPr vert="horz" lIns="0" tIns="0" rIns="0" bIns="0" rtlCol="0" anchor="b" anchorCtr="0">
            <a:noAutofit/>
          </a:bodyPr>
          <a:lstStyle>
            <a:lvl1pPr algn="l">
              <a:defRPr sz="100" b="1">
                <a:solidFill>
                  <a:schemeClr val="bg1">
                    <a:alpha val="0"/>
                  </a:schemeClr>
                </a:solidFill>
              </a:defRPr>
            </a:lvl1pPr>
          </a:lstStyle>
          <a:p>
            <a:fld id="{733122C9-A0B9-462F-8757-0847AD287B63}" type="slidenum">
              <a:rPr lang="en-US" noProof="0" smtClean="0"/>
              <a:pPr/>
              <a:t>‹N°›</a:t>
            </a:fld>
            <a:endParaRPr lang="en-US" noProof="0" dirty="0"/>
          </a:p>
        </p:txBody>
      </p:sp>
      <p:sp>
        <p:nvSpPr>
          <p:cNvPr id="11" name="Espace réservé du texte 13"/>
          <p:cNvSpPr>
            <a:spLocks noGrp="1"/>
          </p:cNvSpPr>
          <p:nvPr>
            <p:ph type="body" sz="quarter" idx="15" hasCustomPrompt="1"/>
          </p:nvPr>
        </p:nvSpPr>
        <p:spPr bwMode="gray">
          <a:xfrm>
            <a:off x="273000" y="336000"/>
            <a:ext cx="9360000" cy="81600"/>
          </a:xfrm>
          <a:solidFill>
            <a:schemeClr val="accent1"/>
          </a:solidFill>
          <a:ln w="57150">
            <a:noFill/>
            <a:miter lim="800000"/>
          </a:ln>
        </p:spPr>
        <p:txBody>
          <a:bodyPr/>
          <a:lstStyle>
            <a:lvl1pPr>
              <a:defRPr sz="100" b="0">
                <a:solidFill>
                  <a:schemeClr val="bg1">
                    <a:alpha val="0"/>
                  </a:schemeClr>
                </a:solidFill>
              </a:defRPr>
            </a:lvl1pPr>
          </a:lstStyle>
          <a:p>
            <a:pPr lvl="0"/>
            <a:r>
              <a:rPr lang="en-US" noProof="0" dirty="0" smtClean="0"/>
              <a:t> </a:t>
            </a:r>
            <a:endParaRPr lang="en-US" noProof="0" dirty="0"/>
          </a:p>
        </p:txBody>
      </p:sp>
      <p:sp>
        <p:nvSpPr>
          <p:cNvPr id="18" name="Espace réservé du texte 13"/>
          <p:cNvSpPr>
            <a:spLocks noGrp="1"/>
          </p:cNvSpPr>
          <p:nvPr>
            <p:ph type="body" sz="quarter" idx="16" hasCustomPrompt="1"/>
          </p:nvPr>
        </p:nvSpPr>
        <p:spPr bwMode="gray">
          <a:xfrm rot="10800000">
            <a:off x="273000" y="5486399"/>
            <a:ext cx="9360000" cy="81600"/>
          </a:xfrm>
          <a:solidFill>
            <a:schemeClr val="accent1"/>
          </a:solidFill>
          <a:ln w="57150">
            <a:noFill/>
            <a:miter lim="800000"/>
          </a:ln>
        </p:spPr>
        <p:txBody>
          <a:bodyPr/>
          <a:lstStyle>
            <a:lvl1pPr>
              <a:defRPr sz="100" b="0">
                <a:solidFill>
                  <a:schemeClr val="bg1">
                    <a:alpha val="0"/>
                  </a:schemeClr>
                </a:solidFill>
              </a:defRPr>
            </a:lvl1pPr>
          </a:lstStyle>
          <a:p>
            <a:pPr lvl="0"/>
            <a:r>
              <a:rPr lang="en-US" noProof="0" dirty="0" smtClean="0"/>
              <a:t> </a:t>
            </a:r>
            <a:endParaRPr lang="en-US" noProof="0" dirty="0"/>
          </a:p>
        </p:txBody>
      </p:sp>
      <p:sp>
        <p:nvSpPr>
          <p:cNvPr id="19" name="Espace réservé du texte 13"/>
          <p:cNvSpPr>
            <a:spLocks noGrp="1"/>
          </p:cNvSpPr>
          <p:nvPr>
            <p:ph type="body" sz="quarter" idx="17" hasCustomPrompt="1"/>
          </p:nvPr>
        </p:nvSpPr>
        <p:spPr bwMode="gray">
          <a:xfrm rot="5400000">
            <a:off x="6983850" y="2918850"/>
            <a:ext cx="5232000" cy="66300"/>
          </a:xfrm>
          <a:solidFill>
            <a:schemeClr val="accent1"/>
          </a:solidFill>
          <a:ln w="57150">
            <a:noFill/>
            <a:miter lim="800000"/>
          </a:ln>
        </p:spPr>
        <p:txBody>
          <a:bodyPr/>
          <a:lstStyle>
            <a:lvl1pPr>
              <a:defRPr sz="100" b="0">
                <a:solidFill>
                  <a:schemeClr val="bg1">
                    <a:alpha val="0"/>
                  </a:schemeClr>
                </a:solidFill>
              </a:defRPr>
            </a:lvl1pPr>
          </a:lstStyle>
          <a:p>
            <a:pPr lvl="0"/>
            <a:r>
              <a:rPr lang="en-US" noProof="0" dirty="0" smtClean="0"/>
              <a:t> </a:t>
            </a:r>
            <a:endParaRPr lang="en-US" noProof="0" dirty="0"/>
          </a:p>
        </p:txBody>
      </p:sp>
    </p:spTree>
    <p:extLst>
      <p:ext uri="{BB962C8B-B14F-4D97-AF65-F5344CB8AC3E}">
        <p14:creationId xmlns:p14="http://schemas.microsoft.com/office/powerpoint/2010/main" val="1912151865"/>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Cover_picture_center">
    <p:spTree>
      <p:nvGrpSpPr>
        <p:cNvPr id="1" name=""/>
        <p:cNvGrpSpPr/>
        <p:nvPr/>
      </p:nvGrpSpPr>
      <p:grpSpPr>
        <a:xfrm>
          <a:off x="0" y="0"/>
          <a:ext cx="0" cy="0"/>
          <a:chOff x="0" y="0"/>
          <a:chExt cx="0" cy="0"/>
        </a:xfrm>
      </p:grpSpPr>
      <p:pic>
        <p:nvPicPr>
          <p:cNvPr id="18" name="Image 17"/>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gray">
          <a:xfrm>
            <a:off x="3652388" y="5735813"/>
            <a:ext cx="2599574" cy="958735"/>
          </a:xfrm>
          <a:prstGeom prst="rect">
            <a:avLst/>
          </a:prstGeom>
        </p:spPr>
      </p:pic>
      <p:sp>
        <p:nvSpPr>
          <p:cNvPr id="9" name="Rectangle 8"/>
          <p:cNvSpPr/>
          <p:nvPr userDrawn="1"/>
        </p:nvSpPr>
        <p:spPr bwMode="gray">
          <a:xfrm>
            <a:off x="311285" y="6613078"/>
            <a:ext cx="9283436" cy="2449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r>
              <a:rPr lang="en-US" sz="450" noProof="0" dirty="0" smtClean="0">
                <a:solidFill>
                  <a:schemeClr val="accent2"/>
                </a:solidFill>
              </a:rPr>
              <a:t>This document and the information therein are the property of </a:t>
            </a:r>
            <a:r>
              <a:rPr lang="en-US" sz="450" noProof="0" dirty="0" err="1" smtClean="0">
                <a:solidFill>
                  <a:schemeClr val="accent2"/>
                </a:solidFill>
              </a:rPr>
              <a:t>Safran</a:t>
            </a:r>
            <a:r>
              <a:rPr lang="en-US" sz="450" noProof="0" dirty="0" smtClean="0">
                <a:solidFill>
                  <a:schemeClr val="accent2"/>
                </a:solidFill>
              </a:rPr>
              <a:t>. They must not be copied or communicated to a third party without the prior written authorization of </a:t>
            </a:r>
            <a:r>
              <a:rPr lang="en-US" sz="450" noProof="0" dirty="0" err="1" smtClean="0">
                <a:solidFill>
                  <a:schemeClr val="accent2"/>
                </a:solidFill>
              </a:rPr>
              <a:t>Safran</a:t>
            </a:r>
            <a:endParaRPr lang="en-US" sz="450" noProof="0" dirty="0">
              <a:solidFill>
                <a:schemeClr val="accent2"/>
              </a:solidFill>
            </a:endParaRPr>
          </a:p>
        </p:txBody>
      </p:sp>
      <p:cxnSp>
        <p:nvCxnSpPr>
          <p:cNvPr id="14" name="Connecteur droit 13"/>
          <p:cNvCxnSpPr/>
          <p:nvPr userDrawn="1"/>
        </p:nvCxnSpPr>
        <p:spPr bwMode="gray">
          <a:xfrm>
            <a:off x="4836000" y="5216487"/>
            <a:ext cx="234000"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2" name="Espace réservé du pied de page 4"/>
          <p:cNvSpPr>
            <a:spLocks noGrp="1"/>
          </p:cNvSpPr>
          <p:nvPr>
            <p:ph type="ftr" sz="quarter" idx="3"/>
          </p:nvPr>
        </p:nvSpPr>
        <p:spPr bwMode="gray">
          <a:xfrm>
            <a:off x="1" y="6548976"/>
            <a:ext cx="271729" cy="309033"/>
          </a:xfrm>
          <a:prstGeom prst="rect">
            <a:avLst/>
          </a:prstGeom>
        </p:spPr>
        <p:txBody>
          <a:bodyPr vert="horz" lIns="0" tIns="0" rIns="0" bIns="0" rtlCol="0" anchor="b" anchorCtr="0">
            <a:noAutofit/>
          </a:bodyPr>
          <a:lstStyle>
            <a:lvl1pPr algn="ctr">
              <a:defRPr sz="100">
                <a:solidFill>
                  <a:schemeClr val="bg1">
                    <a:alpha val="0"/>
                  </a:schemeClr>
                </a:solidFill>
              </a:defRPr>
            </a:lvl1pPr>
          </a:lstStyle>
          <a:p>
            <a:pPr algn="l"/>
            <a:r>
              <a:rPr lang="en-US" noProof="0" smtClean="0"/>
              <a:t>IDEMIA - 2018_2000035854 – V1</a:t>
            </a:r>
            <a:endParaRPr lang="en-US" noProof="0" dirty="0"/>
          </a:p>
        </p:txBody>
      </p:sp>
      <p:sp>
        <p:nvSpPr>
          <p:cNvPr id="13" name="Espace réservé du numéro de diapositive 5"/>
          <p:cNvSpPr>
            <a:spLocks noGrp="1"/>
          </p:cNvSpPr>
          <p:nvPr>
            <p:ph type="sldNum" sz="quarter" idx="4"/>
          </p:nvPr>
        </p:nvSpPr>
        <p:spPr bwMode="gray">
          <a:xfrm>
            <a:off x="1" y="6548977"/>
            <a:ext cx="271729" cy="309033"/>
          </a:xfrm>
          <a:prstGeom prst="rect">
            <a:avLst/>
          </a:prstGeom>
        </p:spPr>
        <p:txBody>
          <a:bodyPr vert="horz" lIns="0" tIns="0" rIns="0" bIns="0" rtlCol="0" anchor="b" anchorCtr="0">
            <a:noAutofit/>
          </a:bodyPr>
          <a:lstStyle>
            <a:lvl1pPr algn="l">
              <a:defRPr sz="100" b="1">
                <a:solidFill>
                  <a:schemeClr val="bg1">
                    <a:alpha val="0"/>
                  </a:schemeClr>
                </a:solidFill>
              </a:defRPr>
            </a:lvl1pPr>
          </a:lstStyle>
          <a:p>
            <a:fld id="{733122C9-A0B9-462F-8757-0847AD287B63}" type="slidenum">
              <a:rPr lang="en-US" noProof="0" smtClean="0"/>
              <a:pPr/>
              <a:t>‹N°›</a:t>
            </a:fld>
            <a:endParaRPr lang="en-US" noProof="0" dirty="0"/>
          </a:p>
        </p:txBody>
      </p:sp>
      <p:sp>
        <p:nvSpPr>
          <p:cNvPr id="17" name="Espace réservé pour une image  16"/>
          <p:cNvSpPr>
            <a:spLocks noGrp="1"/>
          </p:cNvSpPr>
          <p:nvPr>
            <p:ph type="pic" sz="quarter" idx="14" hasCustomPrompt="1"/>
          </p:nvPr>
        </p:nvSpPr>
        <p:spPr bwMode="gray">
          <a:xfrm>
            <a:off x="1131000" y="10"/>
            <a:ext cx="7644000" cy="4080001"/>
          </a:xfrm>
          <a:solidFill>
            <a:schemeClr val="bg1">
              <a:lumMod val="95000"/>
            </a:schemeClr>
          </a:solidFill>
        </p:spPr>
        <p:txBody>
          <a:bodyPr lIns="360000" tIns="1080000" rIns="360000" anchor="ctr" anchorCtr="0"/>
          <a:lstStyle>
            <a:lvl1pPr marL="0" marR="0" indent="0" algn="ctr" defTabSz="685766" rtl="0" eaLnBrk="1" fontAlgn="auto" latinLnBrk="0" hangingPunct="1">
              <a:lnSpc>
                <a:spcPct val="100000"/>
              </a:lnSpc>
              <a:spcBef>
                <a:spcPts val="1350"/>
              </a:spcBef>
              <a:spcAft>
                <a:spcPts val="450"/>
              </a:spcAft>
              <a:buClrTx/>
              <a:buSzTx/>
              <a:buFont typeface="Arial" pitchFamily="34" charset="0"/>
              <a:buNone/>
              <a:tabLst/>
              <a:defRPr sz="750" b="0"/>
            </a:lvl1pPr>
          </a:lstStyle>
          <a:p>
            <a:r>
              <a:rPr lang="en-US" noProof="0" dirty="0" smtClean="0"/>
              <a:t>Select the icon to insert a picture then if needed place the visual into background position (Right click with the mouse / Send to back)</a:t>
            </a:r>
          </a:p>
        </p:txBody>
      </p:sp>
      <p:sp>
        <p:nvSpPr>
          <p:cNvPr id="16" name="Espace réservé du texte 13"/>
          <p:cNvSpPr>
            <a:spLocks noGrp="1"/>
          </p:cNvSpPr>
          <p:nvPr>
            <p:ph type="body" sz="quarter" idx="13" hasCustomPrompt="1"/>
          </p:nvPr>
        </p:nvSpPr>
        <p:spPr bwMode="gray">
          <a:xfrm rot="16200000">
            <a:off x="-2309849" y="2918850"/>
            <a:ext cx="5232000" cy="66300"/>
          </a:xfrm>
          <a:solidFill>
            <a:schemeClr val="accent1"/>
          </a:solidFill>
          <a:ln w="57150">
            <a:noFill/>
            <a:miter lim="800000"/>
          </a:ln>
        </p:spPr>
        <p:txBody>
          <a:bodyPr/>
          <a:lstStyle>
            <a:lvl1pPr>
              <a:defRPr sz="100" b="0">
                <a:solidFill>
                  <a:schemeClr val="bg1">
                    <a:alpha val="0"/>
                  </a:schemeClr>
                </a:solidFill>
              </a:defRPr>
            </a:lvl1pPr>
          </a:lstStyle>
          <a:p>
            <a:pPr lvl="0"/>
            <a:r>
              <a:rPr lang="en-US" noProof="0" dirty="0" smtClean="0"/>
              <a:t> </a:t>
            </a:r>
            <a:endParaRPr lang="en-US" noProof="0" dirty="0"/>
          </a:p>
        </p:txBody>
      </p:sp>
      <p:sp>
        <p:nvSpPr>
          <p:cNvPr id="21" name="Espace réservé du texte 13"/>
          <p:cNvSpPr>
            <a:spLocks noGrp="1"/>
          </p:cNvSpPr>
          <p:nvPr>
            <p:ph type="body" sz="quarter" idx="15" hasCustomPrompt="1"/>
          </p:nvPr>
        </p:nvSpPr>
        <p:spPr bwMode="gray">
          <a:xfrm>
            <a:off x="273000" y="336000"/>
            <a:ext cx="9360000" cy="81600"/>
          </a:xfrm>
          <a:solidFill>
            <a:schemeClr val="accent1"/>
          </a:solidFill>
          <a:ln w="57150">
            <a:noFill/>
            <a:miter lim="800000"/>
          </a:ln>
        </p:spPr>
        <p:txBody>
          <a:bodyPr/>
          <a:lstStyle>
            <a:lvl1pPr>
              <a:defRPr sz="100" b="0">
                <a:solidFill>
                  <a:schemeClr val="bg1">
                    <a:alpha val="0"/>
                  </a:schemeClr>
                </a:solidFill>
              </a:defRPr>
            </a:lvl1pPr>
          </a:lstStyle>
          <a:p>
            <a:pPr lvl="0"/>
            <a:r>
              <a:rPr lang="en-US" noProof="0" dirty="0" smtClean="0"/>
              <a:t> </a:t>
            </a:r>
            <a:endParaRPr lang="en-US" noProof="0" dirty="0"/>
          </a:p>
        </p:txBody>
      </p:sp>
      <p:sp>
        <p:nvSpPr>
          <p:cNvPr id="22" name="Espace réservé du texte 13"/>
          <p:cNvSpPr>
            <a:spLocks noGrp="1"/>
          </p:cNvSpPr>
          <p:nvPr>
            <p:ph type="body" sz="quarter" idx="16" hasCustomPrompt="1"/>
          </p:nvPr>
        </p:nvSpPr>
        <p:spPr bwMode="gray">
          <a:xfrm rot="10800000">
            <a:off x="273000" y="5486399"/>
            <a:ext cx="9360000" cy="81600"/>
          </a:xfrm>
          <a:solidFill>
            <a:schemeClr val="accent1"/>
          </a:solidFill>
          <a:ln w="57150">
            <a:noFill/>
            <a:miter lim="800000"/>
          </a:ln>
        </p:spPr>
        <p:txBody>
          <a:bodyPr/>
          <a:lstStyle>
            <a:lvl1pPr>
              <a:defRPr sz="100" b="0">
                <a:solidFill>
                  <a:schemeClr val="bg1">
                    <a:alpha val="0"/>
                  </a:schemeClr>
                </a:solidFill>
              </a:defRPr>
            </a:lvl1pPr>
          </a:lstStyle>
          <a:p>
            <a:pPr lvl="0"/>
            <a:r>
              <a:rPr lang="en-US" noProof="0" dirty="0" smtClean="0"/>
              <a:t> </a:t>
            </a:r>
            <a:endParaRPr lang="en-US" noProof="0" dirty="0"/>
          </a:p>
        </p:txBody>
      </p:sp>
      <p:sp>
        <p:nvSpPr>
          <p:cNvPr id="23" name="Espace réservé du texte 13"/>
          <p:cNvSpPr>
            <a:spLocks noGrp="1"/>
          </p:cNvSpPr>
          <p:nvPr>
            <p:ph type="body" sz="quarter" idx="17" hasCustomPrompt="1"/>
          </p:nvPr>
        </p:nvSpPr>
        <p:spPr bwMode="gray">
          <a:xfrm rot="5400000">
            <a:off x="6983850" y="2918850"/>
            <a:ext cx="5232000" cy="66300"/>
          </a:xfrm>
          <a:solidFill>
            <a:schemeClr val="accent1"/>
          </a:solidFill>
          <a:ln w="57150">
            <a:noFill/>
            <a:miter lim="800000"/>
          </a:ln>
        </p:spPr>
        <p:txBody>
          <a:bodyPr/>
          <a:lstStyle>
            <a:lvl1pPr>
              <a:defRPr sz="100" b="0">
                <a:solidFill>
                  <a:schemeClr val="bg1">
                    <a:alpha val="0"/>
                  </a:schemeClr>
                </a:solidFill>
              </a:defRPr>
            </a:lvl1pPr>
          </a:lstStyle>
          <a:p>
            <a:pPr lvl="0"/>
            <a:r>
              <a:rPr lang="en-US" noProof="0" dirty="0" smtClean="0"/>
              <a:t> </a:t>
            </a:r>
            <a:endParaRPr lang="en-US" noProof="0" dirty="0"/>
          </a:p>
        </p:txBody>
      </p:sp>
      <p:sp>
        <p:nvSpPr>
          <p:cNvPr id="7" name="Titre 6"/>
          <p:cNvSpPr>
            <a:spLocks noGrp="1"/>
          </p:cNvSpPr>
          <p:nvPr>
            <p:ph type="title" hasCustomPrompt="1"/>
          </p:nvPr>
        </p:nvSpPr>
        <p:spPr bwMode="gray">
          <a:xfrm>
            <a:off x="545177" y="4101075"/>
            <a:ext cx="8815652" cy="912101"/>
          </a:xfrm>
        </p:spPr>
        <p:txBody>
          <a:bodyPr anchor="b" anchorCtr="0"/>
          <a:lstStyle>
            <a:lvl1pPr algn="ctr">
              <a:defRPr sz="1388" cap="all" baseline="0">
                <a:solidFill>
                  <a:schemeClr val="accent2"/>
                </a:solidFill>
              </a:defRPr>
            </a:lvl1pPr>
          </a:lstStyle>
          <a:p>
            <a:r>
              <a:rPr lang="en-US" noProof="0" dirty="0" smtClean="0"/>
              <a:t>presentation title</a:t>
            </a:r>
            <a:endParaRPr lang="en-US" noProof="0" dirty="0"/>
          </a:p>
        </p:txBody>
      </p:sp>
      <p:sp>
        <p:nvSpPr>
          <p:cNvPr id="15" name="Espace réservé de la date 3"/>
          <p:cNvSpPr>
            <a:spLocks noGrp="1"/>
          </p:cNvSpPr>
          <p:nvPr>
            <p:ph type="dt" sz="half" idx="2"/>
          </p:nvPr>
        </p:nvSpPr>
        <p:spPr bwMode="gray">
          <a:xfrm>
            <a:off x="3588000" y="5347200"/>
            <a:ext cx="2730000" cy="336000"/>
          </a:xfrm>
          <a:prstGeom prst="rect">
            <a:avLst/>
          </a:prstGeom>
          <a:solidFill>
            <a:schemeClr val="bg1"/>
          </a:solidFill>
        </p:spPr>
        <p:txBody>
          <a:bodyPr vert="horz" lIns="0" tIns="0" rIns="0" bIns="0" rtlCol="0" anchor="t" anchorCtr="0">
            <a:noAutofit/>
          </a:bodyPr>
          <a:lstStyle>
            <a:lvl1pPr algn="l">
              <a:defRPr sz="825">
                <a:solidFill>
                  <a:schemeClr val="accent2"/>
                </a:solidFill>
              </a:defRPr>
            </a:lvl1pPr>
          </a:lstStyle>
          <a:p>
            <a:pPr algn="ctr"/>
            <a:r>
              <a:rPr lang="fr-FR" noProof="0" smtClean="0"/>
              <a:t>Month/day/year</a:t>
            </a:r>
            <a:endParaRPr lang="en-US" noProof="0" dirty="0"/>
          </a:p>
        </p:txBody>
      </p:sp>
      <p:sp>
        <p:nvSpPr>
          <p:cNvPr id="19" name="Rectangle 18"/>
          <p:cNvSpPr/>
          <p:nvPr userDrawn="1"/>
        </p:nvSpPr>
        <p:spPr bwMode="gray">
          <a:xfrm>
            <a:off x="3830924" y="376800"/>
            <a:ext cx="2242500" cy="480000"/>
          </a:xfrm>
          <a:prstGeom prst="rect">
            <a:avLst/>
          </a:prstGeom>
          <a:blipFill dpi="0" rotWithShape="1">
            <a:blip r:embed="rId3" cstate="print">
              <a:extLst>
                <a:ext uri="{28A0092B-C50C-407E-A947-70E740481C1C}">
                  <a14:useLocalDpi xmlns:a14="http://schemas.microsoft.com/office/drawing/2010/main"/>
                </a:ext>
              </a:extLst>
            </a:blip>
            <a:srcRect/>
            <a:stretch>
              <a:fillRect/>
            </a:stretch>
          </a:blipFill>
          <a:ln w="61214">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350"/>
          </a:p>
        </p:txBody>
      </p:sp>
    </p:spTree>
    <p:extLst>
      <p:ext uri="{BB962C8B-B14F-4D97-AF65-F5344CB8AC3E}">
        <p14:creationId xmlns:p14="http://schemas.microsoft.com/office/powerpoint/2010/main" val="3900799901"/>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hapter_picture_left">
    <p:spTree>
      <p:nvGrpSpPr>
        <p:cNvPr id="1" name=""/>
        <p:cNvGrpSpPr/>
        <p:nvPr/>
      </p:nvGrpSpPr>
      <p:grpSpPr>
        <a:xfrm>
          <a:off x="0" y="0"/>
          <a:ext cx="0" cy="0"/>
          <a:chOff x="0" y="0"/>
          <a:chExt cx="0" cy="0"/>
        </a:xfrm>
      </p:grpSpPr>
      <p:sp>
        <p:nvSpPr>
          <p:cNvPr id="5" name="Rectangle 4"/>
          <p:cNvSpPr/>
          <p:nvPr userDrawn="1"/>
        </p:nvSpPr>
        <p:spPr bwMode="gray">
          <a:xfrm>
            <a:off x="0" y="0"/>
            <a:ext cx="974558" cy="11727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noProof="0" dirty="0"/>
          </a:p>
        </p:txBody>
      </p:sp>
      <p:sp>
        <p:nvSpPr>
          <p:cNvPr id="25" name="Espace réservé pour une image  16"/>
          <p:cNvSpPr>
            <a:spLocks noGrp="1"/>
          </p:cNvSpPr>
          <p:nvPr>
            <p:ph type="pic" sz="quarter" idx="14" hasCustomPrompt="1"/>
          </p:nvPr>
        </p:nvSpPr>
        <p:spPr bwMode="gray">
          <a:xfrm>
            <a:off x="271732" y="334432"/>
            <a:ext cx="4681273" cy="5543552"/>
          </a:xfrm>
          <a:solidFill>
            <a:schemeClr val="bg1">
              <a:lumMod val="95000"/>
            </a:schemeClr>
          </a:solidFill>
        </p:spPr>
        <p:txBody>
          <a:bodyPr lIns="432000" tIns="1080000" rIns="432000" anchor="ctr" anchorCtr="0"/>
          <a:lstStyle>
            <a:lvl1pPr marL="0" marR="0" indent="0" algn="ctr" defTabSz="685766" rtl="0" eaLnBrk="1" fontAlgn="auto" latinLnBrk="0" hangingPunct="1">
              <a:lnSpc>
                <a:spcPct val="100000"/>
              </a:lnSpc>
              <a:spcBef>
                <a:spcPts val="1350"/>
              </a:spcBef>
              <a:spcAft>
                <a:spcPts val="450"/>
              </a:spcAft>
              <a:buClrTx/>
              <a:buSzTx/>
              <a:buFont typeface="Arial" pitchFamily="34" charset="0"/>
              <a:buNone/>
              <a:tabLst/>
              <a:defRPr sz="750" b="0"/>
            </a:lvl1pPr>
          </a:lstStyle>
          <a:p>
            <a:r>
              <a:rPr lang="en-US" noProof="0" dirty="0" smtClean="0"/>
              <a:t>Select the icon to insert a picture then if needed place the visual into background position (Right click with the mouse / Send to back)</a:t>
            </a:r>
          </a:p>
        </p:txBody>
      </p:sp>
      <p:sp>
        <p:nvSpPr>
          <p:cNvPr id="9" name="Espace réservé de la date 8"/>
          <p:cNvSpPr>
            <a:spLocks noGrp="1"/>
          </p:cNvSpPr>
          <p:nvPr>
            <p:ph type="dt" sz="half" idx="16"/>
          </p:nvPr>
        </p:nvSpPr>
        <p:spPr bwMode="gray"/>
        <p:txBody>
          <a:bodyPr/>
          <a:lstStyle/>
          <a:p>
            <a:r>
              <a:rPr lang="fr-FR" noProof="0" smtClean="0"/>
              <a:t>Month/day/year</a:t>
            </a:r>
            <a:endParaRPr lang="en-US" noProof="0" dirty="0"/>
          </a:p>
        </p:txBody>
      </p:sp>
      <p:sp>
        <p:nvSpPr>
          <p:cNvPr id="14" name="Espace réservé du pied de page 13"/>
          <p:cNvSpPr>
            <a:spLocks noGrp="1"/>
          </p:cNvSpPr>
          <p:nvPr>
            <p:ph type="ftr" sz="quarter" idx="17"/>
          </p:nvPr>
        </p:nvSpPr>
        <p:spPr bwMode="gray"/>
        <p:txBody>
          <a:bodyPr/>
          <a:lstStyle/>
          <a:p>
            <a:pPr algn="l"/>
            <a:r>
              <a:rPr lang="en-US" noProof="0" smtClean="0"/>
              <a:t>IDEMIA - 2018_2000035854 – V1</a:t>
            </a:r>
            <a:endParaRPr lang="en-US" noProof="0" dirty="0"/>
          </a:p>
        </p:txBody>
      </p:sp>
      <p:sp>
        <p:nvSpPr>
          <p:cNvPr id="15" name="Espace réservé du numéro de diapositive 14"/>
          <p:cNvSpPr>
            <a:spLocks noGrp="1"/>
          </p:cNvSpPr>
          <p:nvPr>
            <p:ph type="sldNum" sz="quarter" idx="18"/>
          </p:nvPr>
        </p:nvSpPr>
        <p:spPr bwMode="gray"/>
        <p:txBody>
          <a:bodyPr/>
          <a:lstStyle/>
          <a:p>
            <a:fld id="{733122C9-A0B9-462F-8757-0847AD287B63}" type="slidenum">
              <a:rPr lang="en-US" noProof="0" smtClean="0"/>
              <a:pPr/>
              <a:t>‹N°›</a:t>
            </a:fld>
            <a:endParaRPr lang="en-US" noProof="0" dirty="0"/>
          </a:p>
        </p:txBody>
      </p:sp>
      <p:sp>
        <p:nvSpPr>
          <p:cNvPr id="28" name="Espace réservé du texte 3"/>
          <p:cNvSpPr>
            <a:spLocks noGrp="1"/>
          </p:cNvSpPr>
          <p:nvPr>
            <p:ph type="body" sz="quarter" idx="22" hasCustomPrompt="1"/>
          </p:nvPr>
        </p:nvSpPr>
        <p:spPr bwMode="gray">
          <a:xfrm>
            <a:off x="5441915" y="2180167"/>
            <a:ext cx="4173935" cy="3312584"/>
          </a:xfrm>
        </p:spPr>
        <p:txBody>
          <a:bodyPr/>
          <a:lstStyle>
            <a:lvl1pPr>
              <a:lnSpc>
                <a:spcPct val="90000"/>
              </a:lnSpc>
              <a:spcBef>
                <a:spcPts val="0"/>
              </a:spcBef>
              <a:spcAft>
                <a:spcPts val="0"/>
              </a:spcAft>
              <a:defRPr sz="1800" cap="all" baseline="0">
                <a:solidFill>
                  <a:schemeClr val="accent2"/>
                </a:solidFill>
              </a:defRPr>
            </a:lvl1pPr>
            <a:lvl2pPr marL="0" indent="0">
              <a:lnSpc>
                <a:spcPct val="110000"/>
              </a:lnSpc>
              <a:spcBef>
                <a:spcPts val="900"/>
              </a:spcBef>
              <a:spcAft>
                <a:spcPts val="0"/>
              </a:spcAft>
              <a:buNone/>
              <a:defRPr sz="1050">
                <a:solidFill>
                  <a:schemeClr val="accent2"/>
                </a:solidFill>
              </a:defRPr>
            </a:lvl2pPr>
          </a:lstStyle>
          <a:p>
            <a:pPr lvl="0"/>
            <a:r>
              <a:rPr lang="en-US" noProof="0" dirty="0" smtClean="0"/>
              <a:t>Title of the part</a:t>
            </a:r>
          </a:p>
          <a:p>
            <a:pPr lvl="1"/>
            <a:r>
              <a:rPr lang="en-US" noProof="0" dirty="0" smtClean="0"/>
              <a:t>Text</a:t>
            </a:r>
          </a:p>
        </p:txBody>
      </p:sp>
      <p:sp>
        <p:nvSpPr>
          <p:cNvPr id="29" name="Espace réservé du texte 13"/>
          <p:cNvSpPr>
            <a:spLocks noGrp="1"/>
          </p:cNvSpPr>
          <p:nvPr>
            <p:ph type="body" sz="quarter" idx="23" hasCustomPrompt="1"/>
          </p:nvPr>
        </p:nvSpPr>
        <p:spPr bwMode="gray">
          <a:xfrm rot="16200000">
            <a:off x="2469150" y="3590850"/>
            <a:ext cx="4176000" cy="66300"/>
          </a:xfrm>
          <a:solidFill>
            <a:schemeClr val="accent5"/>
          </a:solidFill>
          <a:ln w="57150">
            <a:noFill/>
            <a:miter lim="800000"/>
          </a:ln>
        </p:spPr>
        <p:txBody>
          <a:bodyPr/>
          <a:lstStyle>
            <a:lvl1pPr>
              <a:defRPr sz="100" b="0">
                <a:solidFill>
                  <a:schemeClr val="bg1">
                    <a:alpha val="0"/>
                  </a:schemeClr>
                </a:solidFill>
              </a:defRPr>
            </a:lvl1pPr>
          </a:lstStyle>
          <a:p>
            <a:pPr lvl="0"/>
            <a:r>
              <a:rPr lang="en-US" noProof="0" dirty="0" smtClean="0"/>
              <a:t> </a:t>
            </a:r>
            <a:endParaRPr lang="en-US" noProof="0" dirty="0"/>
          </a:p>
        </p:txBody>
      </p:sp>
      <p:sp>
        <p:nvSpPr>
          <p:cNvPr id="30" name="Espace réservé du texte 13"/>
          <p:cNvSpPr>
            <a:spLocks noGrp="1"/>
          </p:cNvSpPr>
          <p:nvPr>
            <p:ph type="body" sz="quarter" idx="24" hasCustomPrompt="1"/>
          </p:nvPr>
        </p:nvSpPr>
        <p:spPr bwMode="gray">
          <a:xfrm>
            <a:off x="4524000" y="1536000"/>
            <a:ext cx="5382000" cy="81600"/>
          </a:xfrm>
          <a:solidFill>
            <a:schemeClr val="accent5"/>
          </a:solidFill>
          <a:ln w="57150">
            <a:noFill/>
            <a:miter lim="800000"/>
          </a:ln>
        </p:spPr>
        <p:txBody>
          <a:bodyPr/>
          <a:lstStyle>
            <a:lvl1pPr>
              <a:defRPr sz="100" b="0">
                <a:solidFill>
                  <a:schemeClr val="bg1">
                    <a:alpha val="0"/>
                  </a:schemeClr>
                </a:solidFill>
              </a:defRPr>
            </a:lvl1pPr>
          </a:lstStyle>
          <a:p>
            <a:pPr lvl="0"/>
            <a:r>
              <a:rPr lang="en-US" noProof="0" dirty="0" smtClean="0"/>
              <a:t> </a:t>
            </a:r>
            <a:endParaRPr lang="en-US" noProof="0" dirty="0"/>
          </a:p>
        </p:txBody>
      </p:sp>
      <p:sp>
        <p:nvSpPr>
          <p:cNvPr id="31" name="Espace réservé du texte 13"/>
          <p:cNvSpPr>
            <a:spLocks noGrp="1"/>
          </p:cNvSpPr>
          <p:nvPr>
            <p:ph type="body" sz="quarter" idx="25" hasCustomPrompt="1"/>
          </p:nvPr>
        </p:nvSpPr>
        <p:spPr bwMode="gray">
          <a:xfrm rot="10800000">
            <a:off x="4524000" y="5630400"/>
            <a:ext cx="5382000" cy="81600"/>
          </a:xfrm>
          <a:solidFill>
            <a:schemeClr val="accent5"/>
          </a:solidFill>
          <a:ln w="57150">
            <a:noFill/>
            <a:miter lim="800000"/>
          </a:ln>
        </p:spPr>
        <p:txBody>
          <a:bodyPr/>
          <a:lstStyle>
            <a:lvl1pPr>
              <a:defRPr sz="100" b="0">
                <a:solidFill>
                  <a:schemeClr val="bg1">
                    <a:alpha val="0"/>
                  </a:schemeClr>
                </a:solidFill>
              </a:defRPr>
            </a:lvl1pPr>
          </a:lstStyle>
          <a:p>
            <a:pPr lvl="0"/>
            <a:r>
              <a:rPr lang="en-US" noProof="0" dirty="0" smtClean="0"/>
              <a:t> </a:t>
            </a:r>
            <a:endParaRPr lang="en-US" noProof="0" dirty="0"/>
          </a:p>
        </p:txBody>
      </p:sp>
      <p:sp>
        <p:nvSpPr>
          <p:cNvPr id="26" name="Titre 1"/>
          <p:cNvSpPr>
            <a:spLocks noGrp="1"/>
          </p:cNvSpPr>
          <p:nvPr>
            <p:ph type="title" hasCustomPrompt="1"/>
          </p:nvPr>
        </p:nvSpPr>
        <p:spPr bwMode="gray">
          <a:xfrm>
            <a:off x="5254634" y="1024337"/>
            <a:ext cx="457424" cy="903700"/>
          </a:xfrm>
          <a:solidFill>
            <a:schemeClr val="bg1"/>
          </a:solidFill>
        </p:spPr>
        <p:txBody>
          <a:bodyPr wrap="none" lIns="36000" tIns="36000" rIns="36000" bIns="36000" anchor="b" anchorCtr="0">
            <a:spAutoFit/>
          </a:bodyPr>
          <a:lstStyle>
            <a:lvl1pPr>
              <a:defRPr sz="5400">
                <a:solidFill>
                  <a:schemeClr val="accent5"/>
                </a:solidFill>
              </a:defRPr>
            </a:lvl1pPr>
          </a:lstStyle>
          <a:p>
            <a:r>
              <a:rPr lang="en-US" noProof="0" dirty="0" smtClean="0"/>
              <a:t>0</a:t>
            </a:r>
            <a:endParaRPr lang="en-US" noProof="0" dirty="0"/>
          </a:p>
        </p:txBody>
      </p:sp>
    </p:spTree>
    <p:extLst>
      <p:ext uri="{BB962C8B-B14F-4D97-AF65-F5344CB8AC3E}">
        <p14:creationId xmlns:p14="http://schemas.microsoft.com/office/powerpoint/2010/main" val="2422404443"/>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hapter_picture_right">
    <p:spTree>
      <p:nvGrpSpPr>
        <p:cNvPr id="1" name=""/>
        <p:cNvGrpSpPr/>
        <p:nvPr/>
      </p:nvGrpSpPr>
      <p:grpSpPr>
        <a:xfrm>
          <a:off x="0" y="0"/>
          <a:ext cx="0" cy="0"/>
          <a:chOff x="0" y="0"/>
          <a:chExt cx="0" cy="0"/>
        </a:xfrm>
      </p:grpSpPr>
      <p:sp>
        <p:nvSpPr>
          <p:cNvPr id="5" name="Rectangle 4"/>
          <p:cNvSpPr/>
          <p:nvPr userDrawn="1"/>
        </p:nvSpPr>
        <p:spPr bwMode="gray">
          <a:xfrm>
            <a:off x="0" y="0"/>
            <a:ext cx="974558" cy="11727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noProof="0" dirty="0"/>
          </a:p>
        </p:txBody>
      </p:sp>
      <p:sp>
        <p:nvSpPr>
          <p:cNvPr id="25" name="Espace réservé pour une image  16"/>
          <p:cNvSpPr>
            <a:spLocks noGrp="1"/>
          </p:cNvSpPr>
          <p:nvPr>
            <p:ph type="pic" sz="quarter" idx="14" hasCustomPrompt="1"/>
          </p:nvPr>
        </p:nvSpPr>
        <p:spPr bwMode="gray">
          <a:xfrm>
            <a:off x="4953006" y="334432"/>
            <a:ext cx="4681273" cy="5543552"/>
          </a:xfrm>
          <a:solidFill>
            <a:schemeClr val="bg1">
              <a:lumMod val="95000"/>
            </a:schemeClr>
          </a:solidFill>
        </p:spPr>
        <p:txBody>
          <a:bodyPr lIns="432000" tIns="1080000" rIns="432000" anchor="ctr" anchorCtr="0"/>
          <a:lstStyle>
            <a:lvl1pPr marL="0" marR="0" indent="0" algn="ctr" defTabSz="685766" rtl="0" eaLnBrk="1" fontAlgn="auto" latinLnBrk="0" hangingPunct="1">
              <a:lnSpc>
                <a:spcPct val="100000"/>
              </a:lnSpc>
              <a:spcBef>
                <a:spcPts val="1350"/>
              </a:spcBef>
              <a:spcAft>
                <a:spcPts val="450"/>
              </a:spcAft>
              <a:buClrTx/>
              <a:buSzTx/>
              <a:buFont typeface="Arial" pitchFamily="34" charset="0"/>
              <a:buNone/>
              <a:tabLst/>
              <a:defRPr sz="750" b="0" baseline="0"/>
            </a:lvl1pPr>
          </a:lstStyle>
          <a:p>
            <a:r>
              <a:rPr lang="en-US" noProof="0" dirty="0" smtClean="0"/>
              <a:t>Select the icon to insert a picture then if needed place the visual into background position (Right click with the mouse / Send to back)</a:t>
            </a:r>
          </a:p>
        </p:txBody>
      </p:sp>
      <p:sp>
        <p:nvSpPr>
          <p:cNvPr id="9" name="Espace réservé de la date 8"/>
          <p:cNvSpPr>
            <a:spLocks noGrp="1"/>
          </p:cNvSpPr>
          <p:nvPr>
            <p:ph type="dt" sz="half" idx="16"/>
          </p:nvPr>
        </p:nvSpPr>
        <p:spPr bwMode="gray"/>
        <p:txBody>
          <a:bodyPr/>
          <a:lstStyle/>
          <a:p>
            <a:r>
              <a:rPr lang="fr-FR" noProof="0" smtClean="0"/>
              <a:t>Month/day/year</a:t>
            </a:r>
            <a:endParaRPr lang="en-US" noProof="0" dirty="0"/>
          </a:p>
        </p:txBody>
      </p:sp>
      <p:sp>
        <p:nvSpPr>
          <p:cNvPr id="14" name="Espace réservé du pied de page 13"/>
          <p:cNvSpPr>
            <a:spLocks noGrp="1"/>
          </p:cNvSpPr>
          <p:nvPr>
            <p:ph type="ftr" sz="quarter" idx="17"/>
          </p:nvPr>
        </p:nvSpPr>
        <p:spPr bwMode="gray"/>
        <p:txBody>
          <a:bodyPr/>
          <a:lstStyle/>
          <a:p>
            <a:pPr algn="l"/>
            <a:r>
              <a:rPr lang="en-US" noProof="0" smtClean="0"/>
              <a:t>IDEMIA - 2018_2000035854 – V1</a:t>
            </a:r>
            <a:endParaRPr lang="en-US" noProof="0" dirty="0"/>
          </a:p>
        </p:txBody>
      </p:sp>
      <p:sp>
        <p:nvSpPr>
          <p:cNvPr id="15" name="Espace réservé du numéro de diapositive 14"/>
          <p:cNvSpPr>
            <a:spLocks noGrp="1"/>
          </p:cNvSpPr>
          <p:nvPr>
            <p:ph type="sldNum" sz="quarter" idx="18"/>
          </p:nvPr>
        </p:nvSpPr>
        <p:spPr bwMode="gray"/>
        <p:txBody>
          <a:bodyPr/>
          <a:lstStyle/>
          <a:p>
            <a:fld id="{733122C9-A0B9-462F-8757-0847AD287B63}" type="slidenum">
              <a:rPr lang="en-US" noProof="0" smtClean="0"/>
              <a:pPr/>
              <a:t>‹N°›</a:t>
            </a:fld>
            <a:endParaRPr lang="en-US" noProof="0" dirty="0"/>
          </a:p>
        </p:txBody>
      </p:sp>
      <p:sp>
        <p:nvSpPr>
          <p:cNvPr id="16" name="Espace réservé du texte 3"/>
          <p:cNvSpPr>
            <a:spLocks noGrp="1"/>
          </p:cNvSpPr>
          <p:nvPr>
            <p:ph type="body" sz="quarter" idx="22" hasCustomPrompt="1"/>
          </p:nvPr>
        </p:nvSpPr>
        <p:spPr bwMode="gray">
          <a:xfrm>
            <a:off x="540655" y="2174181"/>
            <a:ext cx="4173935" cy="3312584"/>
          </a:xfrm>
        </p:spPr>
        <p:txBody>
          <a:bodyPr/>
          <a:lstStyle>
            <a:lvl1pPr>
              <a:lnSpc>
                <a:spcPct val="90000"/>
              </a:lnSpc>
              <a:spcBef>
                <a:spcPts val="0"/>
              </a:spcBef>
              <a:spcAft>
                <a:spcPts val="0"/>
              </a:spcAft>
              <a:defRPr sz="1800" cap="all" baseline="0">
                <a:solidFill>
                  <a:schemeClr val="accent2"/>
                </a:solidFill>
              </a:defRPr>
            </a:lvl1pPr>
            <a:lvl2pPr marL="0" indent="0">
              <a:lnSpc>
                <a:spcPct val="110000"/>
              </a:lnSpc>
              <a:spcBef>
                <a:spcPts val="900"/>
              </a:spcBef>
              <a:spcAft>
                <a:spcPts val="0"/>
              </a:spcAft>
              <a:buNone/>
              <a:defRPr sz="1050">
                <a:solidFill>
                  <a:schemeClr val="accent2"/>
                </a:solidFill>
              </a:defRPr>
            </a:lvl2pPr>
          </a:lstStyle>
          <a:p>
            <a:pPr lvl="0"/>
            <a:r>
              <a:rPr lang="en-US" noProof="0" dirty="0" smtClean="0"/>
              <a:t>Title of the part</a:t>
            </a:r>
          </a:p>
          <a:p>
            <a:pPr lvl="1"/>
            <a:r>
              <a:rPr lang="en-US" noProof="0" dirty="0" smtClean="0"/>
              <a:t>Text</a:t>
            </a:r>
          </a:p>
        </p:txBody>
      </p:sp>
      <p:sp>
        <p:nvSpPr>
          <p:cNvPr id="17" name="Espace réservé du texte 13"/>
          <p:cNvSpPr>
            <a:spLocks noGrp="1"/>
          </p:cNvSpPr>
          <p:nvPr>
            <p:ph type="body" sz="quarter" idx="23" hasCustomPrompt="1"/>
          </p:nvPr>
        </p:nvSpPr>
        <p:spPr bwMode="gray">
          <a:xfrm rot="5400000">
            <a:off x="3260850" y="3590850"/>
            <a:ext cx="4176000" cy="66300"/>
          </a:xfrm>
          <a:solidFill>
            <a:schemeClr val="accent5"/>
          </a:solidFill>
          <a:ln w="57150">
            <a:noFill/>
            <a:miter lim="800000"/>
          </a:ln>
        </p:spPr>
        <p:txBody>
          <a:bodyPr/>
          <a:lstStyle>
            <a:lvl1pPr>
              <a:defRPr sz="100" b="0">
                <a:solidFill>
                  <a:schemeClr val="bg1">
                    <a:alpha val="0"/>
                  </a:schemeClr>
                </a:solidFill>
              </a:defRPr>
            </a:lvl1pPr>
          </a:lstStyle>
          <a:p>
            <a:pPr lvl="0"/>
            <a:r>
              <a:rPr lang="en-US" noProof="0" dirty="0" smtClean="0"/>
              <a:t> </a:t>
            </a:r>
            <a:endParaRPr lang="en-US" noProof="0" dirty="0"/>
          </a:p>
        </p:txBody>
      </p:sp>
      <p:sp>
        <p:nvSpPr>
          <p:cNvPr id="18" name="Espace réservé du texte 13"/>
          <p:cNvSpPr>
            <a:spLocks noGrp="1"/>
          </p:cNvSpPr>
          <p:nvPr>
            <p:ph type="body" sz="quarter" idx="24" hasCustomPrompt="1"/>
          </p:nvPr>
        </p:nvSpPr>
        <p:spPr bwMode="gray">
          <a:xfrm>
            <a:off x="0" y="1536000"/>
            <a:ext cx="5382000" cy="81600"/>
          </a:xfrm>
          <a:solidFill>
            <a:schemeClr val="accent5"/>
          </a:solidFill>
          <a:ln w="57150">
            <a:noFill/>
            <a:miter lim="800000"/>
          </a:ln>
        </p:spPr>
        <p:txBody>
          <a:bodyPr/>
          <a:lstStyle>
            <a:lvl1pPr>
              <a:defRPr sz="100" b="0">
                <a:solidFill>
                  <a:schemeClr val="bg1">
                    <a:alpha val="0"/>
                  </a:schemeClr>
                </a:solidFill>
              </a:defRPr>
            </a:lvl1pPr>
          </a:lstStyle>
          <a:p>
            <a:pPr lvl="0"/>
            <a:r>
              <a:rPr lang="en-US" noProof="0" dirty="0" smtClean="0"/>
              <a:t> </a:t>
            </a:r>
            <a:endParaRPr lang="en-US" noProof="0" dirty="0"/>
          </a:p>
        </p:txBody>
      </p:sp>
      <p:sp>
        <p:nvSpPr>
          <p:cNvPr id="19" name="Espace réservé du texte 13"/>
          <p:cNvSpPr>
            <a:spLocks noGrp="1"/>
          </p:cNvSpPr>
          <p:nvPr>
            <p:ph type="body" sz="quarter" idx="25" hasCustomPrompt="1"/>
          </p:nvPr>
        </p:nvSpPr>
        <p:spPr bwMode="gray">
          <a:xfrm rot="10800000">
            <a:off x="0" y="5630399"/>
            <a:ext cx="5382000" cy="81600"/>
          </a:xfrm>
          <a:solidFill>
            <a:schemeClr val="accent5"/>
          </a:solidFill>
          <a:ln w="57150">
            <a:noFill/>
            <a:miter lim="800000"/>
          </a:ln>
        </p:spPr>
        <p:txBody>
          <a:bodyPr/>
          <a:lstStyle>
            <a:lvl1pPr>
              <a:defRPr sz="100" b="0">
                <a:solidFill>
                  <a:schemeClr val="bg1">
                    <a:alpha val="0"/>
                  </a:schemeClr>
                </a:solidFill>
              </a:defRPr>
            </a:lvl1pPr>
          </a:lstStyle>
          <a:p>
            <a:pPr lvl="0"/>
            <a:r>
              <a:rPr lang="en-US" noProof="0" dirty="0" smtClean="0"/>
              <a:t> </a:t>
            </a:r>
            <a:endParaRPr lang="en-US" noProof="0" dirty="0"/>
          </a:p>
        </p:txBody>
      </p:sp>
      <p:sp>
        <p:nvSpPr>
          <p:cNvPr id="26" name="Titre 1"/>
          <p:cNvSpPr>
            <a:spLocks noGrp="1"/>
          </p:cNvSpPr>
          <p:nvPr>
            <p:ph type="title" hasCustomPrompt="1"/>
          </p:nvPr>
        </p:nvSpPr>
        <p:spPr bwMode="gray">
          <a:xfrm>
            <a:off x="3822000" y="1024337"/>
            <a:ext cx="457424" cy="903700"/>
          </a:xfrm>
          <a:solidFill>
            <a:schemeClr val="bg1"/>
          </a:solidFill>
        </p:spPr>
        <p:txBody>
          <a:bodyPr wrap="none" lIns="36000" tIns="36000" rIns="36000" bIns="36000" anchor="b" anchorCtr="0">
            <a:spAutoFit/>
          </a:bodyPr>
          <a:lstStyle>
            <a:lvl1pPr>
              <a:defRPr sz="5400">
                <a:solidFill>
                  <a:schemeClr val="accent5"/>
                </a:solidFill>
              </a:defRPr>
            </a:lvl1pPr>
          </a:lstStyle>
          <a:p>
            <a:r>
              <a:rPr lang="en-US" noProof="0" dirty="0" smtClean="0"/>
              <a:t>0</a:t>
            </a:r>
            <a:endParaRPr lang="en-US" noProof="0" dirty="0"/>
          </a:p>
        </p:txBody>
      </p:sp>
    </p:spTree>
    <p:extLst>
      <p:ext uri="{BB962C8B-B14F-4D97-AF65-F5344CB8AC3E}">
        <p14:creationId xmlns:p14="http://schemas.microsoft.com/office/powerpoint/2010/main" val="2339077321"/>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Espace réservé du contenu 2"/>
          <p:cNvSpPr>
            <a:spLocks noGrp="1"/>
          </p:cNvSpPr>
          <p:nvPr>
            <p:ph idx="1" hasCustomPrompt="1"/>
          </p:nvPr>
        </p:nvSpPr>
        <p:spPr bwMode="gray"/>
        <p:txBody>
          <a:bodyPr/>
          <a:lstStyle>
            <a:lvl2pPr>
              <a:spcAft>
                <a:spcPts val="450"/>
              </a:spcAft>
              <a:defRPr/>
            </a:lvl2pPr>
            <a:lvl3pPr>
              <a:defRPr/>
            </a:lvl3pPr>
            <a:lvl4pPr>
              <a:defRPr baseline="0"/>
            </a:lvl4pPr>
            <a:lvl5pPr>
              <a:defRPr/>
            </a:lvl5pPr>
          </a:lstStyle>
          <a:p>
            <a:pPr lvl="0"/>
            <a:r>
              <a:rPr lang="en-US" noProof="0" dirty="0" smtClean="0"/>
              <a:t>Text level 1</a:t>
            </a:r>
          </a:p>
          <a:p>
            <a:pPr lvl="1"/>
            <a:r>
              <a:rPr lang="en-US" noProof="0" dirty="0" smtClean="0"/>
              <a:t>Text level 2</a:t>
            </a:r>
          </a:p>
          <a:p>
            <a:pPr lvl="2"/>
            <a:r>
              <a:rPr lang="en-US" noProof="0" dirty="0" smtClean="0"/>
              <a:t>Text level 3</a:t>
            </a:r>
          </a:p>
          <a:p>
            <a:pPr lvl="3"/>
            <a:r>
              <a:rPr lang="en-US" noProof="0" dirty="0" smtClean="0"/>
              <a:t>Text level 4</a:t>
            </a:r>
          </a:p>
          <a:p>
            <a:pPr lvl="4"/>
            <a:r>
              <a:rPr lang="en-US" noProof="0" dirty="0" smtClean="0"/>
              <a:t>Text level 5</a:t>
            </a:r>
            <a:endParaRPr lang="en-US" noProof="0" dirty="0"/>
          </a:p>
        </p:txBody>
      </p:sp>
      <p:sp>
        <p:nvSpPr>
          <p:cNvPr id="4" name="Titre 3"/>
          <p:cNvSpPr>
            <a:spLocks noGrp="1"/>
          </p:cNvSpPr>
          <p:nvPr>
            <p:ph type="title" hasCustomPrompt="1"/>
          </p:nvPr>
        </p:nvSpPr>
        <p:spPr bwMode="gray"/>
        <p:txBody>
          <a:bodyPr/>
          <a:lstStyle/>
          <a:p>
            <a:r>
              <a:rPr lang="en-US" noProof="0" dirty="0" smtClean="0"/>
              <a:t>Title</a:t>
            </a:r>
            <a:endParaRPr lang="en-US" noProof="0" dirty="0"/>
          </a:p>
        </p:txBody>
      </p:sp>
      <p:sp>
        <p:nvSpPr>
          <p:cNvPr id="5" name="Espace réservé de la date 4"/>
          <p:cNvSpPr>
            <a:spLocks noGrp="1"/>
          </p:cNvSpPr>
          <p:nvPr>
            <p:ph type="dt" sz="half" idx="10"/>
          </p:nvPr>
        </p:nvSpPr>
        <p:spPr bwMode="gray"/>
        <p:txBody>
          <a:bodyPr/>
          <a:lstStyle/>
          <a:p>
            <a:r>
              <a:rPr lang="fr-FR" noProof="0" smtClean="0"/>
              <a:t>Month/day/year</a:t>
            </a:r>
            <a:endParaRPr lang="en-US" noProof="0" dirty="0"/>
          </a:p>
        </p:txBody>
      </p:sp>
      <p:sp>
        <p:nvSpPr>
          <p:cNvPr id="6" name="Espace réservé du pied de page 5"/>
          <p:cNvSpPr>
            <a:spLocks noGrp="1"/>
          </p:cNvSpPr>
          <p:nvPr>
            <p:ph type="ftr" sz="quarter" idx="11"/>
          </p:nvPr>
        </p:nvSpPr>
        <p:spPr bwMode="gray"/>
        <p:txBody>
          <a:bodyPr/>
          <a:lstStyle/>
          <a:p>
            <a:pPr algn="l"/>
            <a:r>
              <a:rPr lang="en-US" noProof="0" smtClean="0"/>
              <a:t>IDEMIA - 2018_2000035854 – V1</a:t>
            </a:r>
            <a:endParaRPr lang="en-US" noProof="0" dirty="0"/>
          </a:p>
        </p:txBody>
      </p:sp>
      <p:sp>
        <p:nvSpPr>
          <p:cNvPr id="7" name="Espace réservé du numéro de diapositive 6"/>
          <p:cNvSpPr>
            <a:spLocks noGrp="1"/>
          </p:cNvSpPr>
          <p:nvPr>
            <p:ph type="sldNum" sz="quarter" idx="12"/>
          </p:nvPr>
        </p:nvSpPr>
        <p:spPr bwMode="gray"/>
        <p:txBody>
          <a:bodyPr/>
          <a:lstStyle/>
          <a:p>
            <a:fld id="{733122C9-A0B9-462F-8757-0847AD287B63}" type="slidenum">
              <a:rPr lang="en-US" noProof="0" smtClean="0"/>
              <a:pPr/>
              <a:t>‹N°›</a:t>
            </a:fld>
            <a:endParaRPr lang="en-US" noProof="0" dirty="0"/>
          </a:p>
        </p:txBody>
      </p:sp>
    </p:spTree>
    <p:extLst>
      <p:ext uri="{BB962C8B-B14F-4D97-AF65-F5344CB8AC3E}">
        <p14:creationId xmlns:p14="http://schemas.microsoft.com/office/powerpoint/2010/main" val="624017546"/>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picture and content">
    <p:spTree>
      <p:nvGrpSpPr>
        <p:cNvPr id="1" name=""/>
        <p:cNvGrpSpPr/>
        <p:nvPr/>
      </p:nvGrpSpPr>
      <p:grpSpPr>
        <a:xfrm>
          <a:off x="0" y="0"/>
          <a:ext cx="0" cy="0"/>
          <a:chOff x="0" y="0"/>
          <a:chExt cx="0" cy="0"/>
        </a:xfrm>
      </p:grpSpPr>
      <p:sp>
        <p:nvSpPr>
          <p:cNvPr id="3" name="Espace réservé du contenu 2"/>
          <p:cNvSpPr>
            <a:spLocks noGrp="1"/>
          </p:cNvSpPr>
          <p:nvPr>
            <p:ph idx="1" hasCustomPrompt="1"/>
          </p:nvPr>
        </p:nvSpPr>
        <p:spPr bwMode="gray">
          <a:xfrm>
            <a:off x="4835988" y="1509185"/>
            <a:ext cx="4798286" cy="4656667"/>
          </a:xfrm>
        </p:spPr>
        <p:txBody>
          <a:bodyPr/>
          <a:lstStyle>
            <a:lvl2pPr>
              <a:spcAft>
                <a:spcPts val="450"/>
              </a:spcAft>
              <a:defRPr/>
            </a:lvl2pPr>
            <a:lvl3pPr>
              <a:defRPr/>
            </a:lvl3pPr>
            <a:lvl4pPr>
              <a:defRPr baseline="0"/>
            </a:lvl4pPr>
            <a:lvl5pPr>
              <a:defRPr/>
            </a:lvl5pPr>
          </a:lstStyle>
          <a:p>
            <a:pPr lvl="0"/>
            <a:r>
              <a:rPr lang="en-US" noProof="0" dirty="0" smtClean="0"/>
              <a:t>Text level 1</a:t>
            </a:r>
          </a:p>
          <a:p>
            <a:pPr lvl="1"/>
            <a:r>
              <a:rPr lang="en-US" noProof="0" dirty="0" smtClean="0"/>
              <a:t>Text level 2</a:t>
            </a:r>
          </a:p>
          <a:p>
            <a:pPr lvl="2"/>
            <a:r>
              <a:rPr lang="en-US" noProof="0" dirty="0" smtClean="0"/>
              <a:t>Text level 3</a:t>
            </a:r>
          </a:p>
          <a:p>
            <a:pPr lvl="3"/>
            <a:r>
              <a:rPr lang="en-US" noProof="0" dirty="0" smtClean="0"/>
              <a:t>Text level 4</a:t>
            </a:r>
          </a:p>
          <a:p>
            <a:pPr lvl="4"/>
            <a:r>
              <a:rPr lang="en-US" noProof="0" dirty="0" smtClean="0"/>
              <a:t>Text level 5</a:t>
            </a:r>
            <a:endParaRPr lang="en-US" noProof="0" dirty="0"/>
          </a:p>
        </p:txBody>
      </p:sp>
      <p:sp>
        <p:nvSpPr>
          <p:cNvPr id="4" name="Titre 3"/>
          <p:cNvSpPr>
            <a:spLocks noGrp="1"/>
          </p:cNvSpPr>
          <p:nvPr>
            <p:ph type="title" hasCustomPrompt="1"/>
          </p:nvPr>
        </p:nvSpPr>
        <p:spPr bwMode="gray"/>
        <p:txBody>
          <a:bodyPr/>
          <a:lstStyle/>
          <a:p>
            <a:r>
              <a:rPr lang="en-US" noProof="0" dirty="0" smtClean="0"/>
              <a:t>Title</a:t>
            </a:r>
            <a:endParaRPr lang="en-US" noProof="0" dirty="0"/>
          </a:p>
        </p:txBody>
      </p:sp>
      <p:sp>
        <p:nvSpPr>
          <p:cNvPr id="5" name="Espace réservé de la date 4"/>
          <p:cNvSpPr>
            <a:spLocks noGrp="1"/>
          </p:cNvSpPr>
          <p:nvPr>
            <p:ph type="dt" sz="half" idx="10"/>
          </p:nvPr>
        </p:nvSpPr>
        <p:spPr bwMode="gray"/>
        <p:txBody>
          <a:bodyPr/>
          <a:lstStyle/>
          <a:p>
            <a:r>
              <a:rPr lang="fr-FR" noProof="0" smtClean="0"/>
              <a:t>Month/day/year</a:t>
            </a:r>
            <a:endParaRPr lang="en-US" noProof="0" dirty="0"/>
          </a:p>
        </p:txBody>
      </p:sp>
      <p:sp>
        <p:nvSpPr>
          <p:cNvPr id="6" name="Espace réservé du pied de page 5"/>
          <p:cNvSpPr>
            <a:spLocks noGrp="1"/>
          </p:cNvSpPr>
          <p:nvPr>
            <p:ph type="ftr" sz="quarter" idx="11"/>
          </p:nvPr>
        </p:nvSpPr>
        <p:spPr bwMode="gray"/>
        <p:txBody>
          <a:bodyPr/>
          <a:lstStyle/>
          <a:p>
            <a:pPr algn="l"/>
            <a:r>
              <a:rPr lang="en-US" noProof="0" smtClean="0"/>
              <a:t>IDEMIA - 2018_2000035854 – V1</a:t>
            </a:r>
            <a:endParaRPr lang="en-US" noProof="0" dirty="0"/>
          </a:p>
        </p:txBody>
      </p:sp>
      <p:sp>
        <p:nvSpPr>
          <p:cNvPr id="7" name="Espace réservé du numéro de diapositive 6"/>
          <p:cNvSpPr>
            <a:spLocks noGrp="1"/>
          </p:cNvSpPr>
          <p:nvPr>
            <p:ph type="sldNum" sz="quarter" idx="12"/>
          </p:nvPr>
        </p:nvSpPr>
        <p:spPr bwMode="gray"/>
        <p:txBody>
          <a:bodyPr/>
          <a:lstStyle/>
          <a:p>
            <a:fld id="{733122C9-A0B9-462F-8757-0847AD287B63}" type="slidenum">
              <a:rPr lang="en-US" noProof="0" smtClean="0"/>
              <a:pPr/>
              <a:t>‹N°›</a:t>
            </a:fld>
            <a:endParaRPr lang="en-US" noProof="0" dirty="0"/>
          </a:p>
        </p:txBody>
      </p:sp>
      <p:sp>
        <p:nvSpPr>
          <p:cNvPr id="10" name="Espace réservé pour une image  16"/>
          <p:cNvSpPr>
            <a:spLocks noGrp="1"/>
          </p:cNvSpPr>
          <p:nvPr>
            <p:ph type="pic" sz="quarter" idx="14" hasCustomPrompt="1"/>
          </p:nvPr>
        </p:nvSpPr>
        <p:spPr bwMode="gray">
          <a:xfrm>
            <a:off x="600600" y="1632000"/>
            <a:ext cx="4017000" cy="3600000"/>
          </a:xfrm>
          <a:solidFill>
            <a:schemeClr val="bg1">
              <a:lumMod val="95000"/>
            </a:schemeClr>
          </a:solidFill>
          <a:ln w="57150">
            <a:solidFill>
              <a:schemeClr val="accent5"/>
            </a:solidFill>
            <a:miter lim="800000"/>
          </a:ln>
        </p:spPr>
        <p:txBody>
          <a:bodyPr lIns="360000" tIns="1080000" rIns="360000" anchor="ctr" anchorCtr="0"/>
          <a:lstStyle>
            <a:lvl1pPr marL="0" marR="0" indent="0" algn="ctr" defTabSz="685766" rtl="0" eaLnBrk="1" fontAlgn="auto" latinLnBrk="0" hangingPunct="1">
              <a:lnSpc>
                <a:spcPct val="100000"/>
              </a:lnSpc>
              <a:spcBef>
                <a:spcPts val="1350"/>
              </a:spcBef>
              <a:spcAft>
                <a:spcPts val="450"/>
              </a:spcAft>
              <a:buClrTx/>
              <a:buSzTx/>
              <a:buFont typeface="Arial" pitchFamily="34" charset="0"/>
              <a:buNone/>
              <a:tabLst/>
              <a:defRPr sz="750" b="0"/>
            </a:lvl1pPr>
          </a:lstStyle>
          <a:p>
            <a:r>
              <a:rPr lang="en-US" noProof="0" dirty="0" smtClean="0"/>
              <a:t>Picture</a:t>
            </a:r>
          </a:p>
        </p:txBody>
      </p:sp>
    </p:spTree>
    <p:extLst>
      <p:ext uri="{BB962C8B-B14F-4D97-AF65-F5344CB8AC3E}">
        <p14:creationId xmlns:p14="http://schemas.microsoft.com/office/powerpoint/2010/main" val="3300862245"/>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big picture">
    <p:spTree>
      <p:nvGrpSpPr>
        <p:cNvPr id="1" name=""/>
        <p:cNvGrpSpPr/>
        <p:nvPr/>
      </p:nvGrpSpPr>
      <p:grpSpPr>
        <a:xfrm>
          <a:off x="0" y="0"/>
          <a:ext cx="0" cy="0"/>
          <a:chOff x="0" y="0"/>
          <a:chExt cx="0" cy="0"/>
        </a:xfrm>
      </p:grpSpPr>
      <p:sp>
        <p:nvSpPr>
          <p:cNvPr id="4" name="Titre 3"/>
          <p:cNvSpPr>
            <a:spLocks noGrp="1"/>
          </p:cNvSpPr>
          <p:nvPr>
            <p:ph type="title" hasCustomPrompt="1"/>
          </p:nvPr>
        </p:nvSpPr>
        <p:spPr bwMode="gray"/>
        <p:txBody>
          <a:bodyPr/>
          <a:lstStyle/>
          <a:p>
            <a:r>
              <a:rPr lang="en-US" noProof="0" dirty="0" smtClean="0"/>
              <a:t>Title</a:t>
            </a:r>
            <a:endParaRPr lang="en-US" noProof="0" dirty="0"/>
          </a:p>
        </p:txBody>
      </p:sp>
      <p:sp>
        <p:nvSpPr>
          <p:cNvPr id="5" name="Espace réservé de la date 4"/>
          <p:cNvSpPr>
            <a:spLocks noGrp="1"/>
          </p:cNvSpPr>
          <p:nvPr>
            <p:ph type="dt" sz="half" idx="10"/>
          </p:nvPr>
        </p:nvSpPr>
        <p:spPr bwMode="gray"/>
        <p:txBody>
          <a:bodyPr/>
          <a:lstStyle/>
          <a:p>
            <a:r>
              <a:rPr lang="fr-FR" noProof="0" smtClean="0"/>
              <a:t>Month/day/year</a:t>
            </a:r>
            <a:endParaRPr lang="en-US" noProof="0" dirty="0"/>
          </a:p>
        </p:txBody>
      </p:sp>
      <p:sp>
        <p:nvSpPr>
          <p:cNvPr id="6" name="Espace réservé du pied de page 5"/>
          <p:cNvSpPr>
            <a:spLocks noGrp="1"/>
          </p:cNvSpPr>
          <p:nvPr>
            <p:ph type="ftr" sz="quarter" idx="11"/>
          </p:nvPr>
        </p:nvSpPr>
        <p:spPr bwMode="gray"/>
        <p:txBody>
          <a:bodyPr/>
          <a:lstStyle/>
          <a:p>
            <a:pPr algn="l"/>
            <a:r>
              <a:rPr lang="en-US" noProof="0" smtClean="0"/>
              <a:t>IDEMIA - 2018_2000035854 – V1</a:t>
            </a:r>
            <a:endParaRPr lang="en-US" noProof="0" dirty="0"/>
          </a:p>
        </p:txBody>
      </p:sp>
      <p:sp>
        <p:nvSpPr>
          <p:cNvPr id="7" name="Espace réservé du numéro de diapositive 6"/>
          <p:cNvSpPr>
            <a:spLocks noGrp="1"/>
          </p:cNvSpPr>
          <p:nvPr>
            <p:ph type="sldNum" sz="quarter" idx="12"/>
          </p:nvPr>
        </p:nvSpPr>
        <p:spPr bwMode="gray"/>
        <p:txBody>
          <a:bodyPr/>
          <a:lstStyle/>
          <a:p>
            <a:fld id="{733122C9-A0B9-462F-8757-0847AD287B63}" type="slidenum">
              <a:rPr lang="en-US" noProof="0" smtClean="0"/>
              <a:pPr/>
              <a:t>‹N°›</a:t>
            </a:fld>
            <a:endParaRPr lang="en-US" noProof="0" dirty="0"/>
          </a:p>
        </p:txBody>
      </p:sp>
      <p:sp>
        <p:nvSpPr>
          <p:cNvPr id="11" name="Espace réservé pour une image  16"/>
          <p:cNvSpPr>
            <a:spLocks noGrp="1"/>
          </p:cNvSpPr>
          <p:nvPr>
            <p:ph type="pic" sz="quarter" idx="15" hasCustomPrompt="1"/>
          </p:nvPr>
        </p:nvSpPr>
        <p:spPr bwMode="gray">
          <a:xfrm>
            <a:off x="600600" y="1632000"/>
            <a:ext cx="8970000" cy="4152000"/>
          </a:xfrm>
          <a:solidFill>
            <a:schemeClr val="bg1">
              <a:lumMod val="95000"/>
            </a:schemeClr>
          </a:solidFill>
          <a:ln w="57150">
            <a:solidFill>
              <a:schemeClr val="accent5"/>
            </a:solidFill>
            <a:miter lim="800000"/>
          </a:ln>
        </p:spPr>
        <p:txBody>
          <a:bodyPr lIns="360000" tIns="1080000" rIns="360000" anchor="ctr" anchorCtr="0"/>
          <a:lstStyle>
            <a:lvl1pPr marL="0" marR="0" indent="0" algn="ctr" defTabSz="685766" rtl="0" eaLnBrk="1" fontAlgn="auto" latinLnBrk="0" hangingPunct="1">
              <a:lnSpc>
                <a:spcPct val="100000"/>
              </a:lnSpc>
              <a:spcBef>
                <a:spcPts val="1350"/>
              </a:spcBef>
              <a:spcAft>
                <a:spcPts val="450"/>
              </a:spcAft>
              <a:buClrTx/>
              <a:buSzTx/>
              <a:buFont typeface="Arial" pitchFamily="34" charset="0"/>
              <a:buNone/>
              <a:tabLst/>
              <a:defRPr sz="750" b="0"/>
            </a:lvl1pPr>
          </a:lstStyle>
          <a:p>
            <a:r>
              <a:rPr lang="en-US" noProof="0" dirty="0" smtClean="0"/>
              <a:t>Picture</a:t>
            </a:r>
          </a:p>
        </p:txBody>
      </p:sp>
    </p:spTree>
    <p:extLst>
      <p:ext uri="{BB962C8B-B14F-4D97-AF65-F5344CB8AC3E}">
        <p14:creationId xmlns:p14="http://schemas.microsoft.com/office/powerpoint/2010/main" val="2509414296"/>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pic>
        <p:nvPicPr>
          <p:cNvPr id="19" name="Image 1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gray">
          <a:xfrm>
            <a:off x="3652388" y="5735813"/>
            <a:ext cx="2599574" cy="958735"/>
          </a:xfrm>
          <a:prstGeom prst="rect">
            <a:avLst/>
          </a:prstGeom>
        </p:spPr>
      </p:pic>
      <p:sp>
        <p:nvSpPr>
          <p:cNvPr id="7" name="Titre 6"/>
          <p:cNvSpPr>
            <a:spLocks noGrp="1"/>
          </p:cNvSpPr>
          <p:nvPr>
            <p:ph type="title" hasCustomPrompt="1"/>
          </p:nvPr>
        </p:nvSpPr>
        <p:spPr bwMode="gray">
          <a:xfrm>
            <a:off x="545177" y="548227"/>
            <a:ext cx="8815652" cy="2880783"/>
          </a:xfrm>
        </p:spPr>
        <p:txBody>
          <a:bodyPr anchor="b" anchorCtr="0"/>
          <a:lstStyle>
            <a:lvl1pPr algn="ctr">
              <a:defRPr sz="1950" cap="all" baseline="0">
                <a:solidFill>
                  <a:schemeClr val="accent2"/>
                </a:solidFill>
              </a:defRPr>
            </a:lvl1pPr>
          </a:lstStyle>
          <a:p>
            <a:r>
              <a:rPr lang="en-US" noProof="0" dirty="0" smtClean="0"/>
              <a:t>presentation title</a:t>
            </a:r>
            <a:endParaRPr lang="en-US" noProof="0" dirty="0"/>
          </a:p>
        </p:txBody>
      </p:sp>
      <p:sp>
        <p:nvSpPr>
          <p:cNvPr id="9" name="Rectangle 8"/>
          <p:cNvSpPr/>
          <p:nvPr userDrawn="1"/>
        </p:nvSpPr>
        <p:spPr bwMode="gray">
          <a:xfrm>
            <a:off x="311285" y="6613078"/>
            <a:ext cx="9283436" cy="2449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r>
              <a:rPr lang="en-US" sz="450" noProof="0" dirty="0" smtClean="0">
                <a:solidFill>
                  <a:schemeClr val="accent2"/>
                </a:solidFill>
              </a:rPr>
              <a:t>This document and the information therein are the property of </a:t>
            </a:r>
            <a:r>
              <a:rPr lang="en-US" sz="450" noProof="0" dirty="0" err="1" smtClean="0">
                <a:solidFill>
                  <a:schemeClr val="accent2"/>
                </a:solidFill>
              </a:rPr>
              <a:t>Safran</a:t>
            </a:r>
            <a:r>
              <a:rPr lang="en-US" sz="450" noProof="0" dirty="0" smtClean="0">
                <a:solidFill>
                  <a:schemeClr val="accent2"/>
                </a:solidFill>
              </a:rPr>
              <a:t>. They must not be copied or communicated to a third party without the prior written authorization of </a:t>
            </a:r>
            <a:r>
              <a:rPr lang="en-US" sz="450" noProof="0" dirty="0" err="1" smtClean="0">
                <a:solidFill>
                  <a:schemeClr val="accent2"/>
                </a:solidFill>
              </a:rPr>
              <a:t>Safran</a:t>
            </a:r>
            <a:endParaRPr lang="en-US" sz="450" noProof="0" dirty="0">
              <a:solidFill>
                <a:schemeClr val="accent2"/>
              </a:solidFill>
            </a:endParaRPr>
          </a:p>
        </p:txBody>
      </p:sp>
      <p:cxnSp>
        <p:nvCxnSpPr>
          <p:cNvPr id="15" name="Connecteur droit 14"/>
          <p:cNvCxnSpPr/>
          <p:nvPr userDrawn="1"/>
        </p:nvCxnSpPr>
        <p:spPr bwMode="gray">
          <a:xfrm>
            <a:off x="4836000" y="3550437"/>
            <a:ext cx="234000"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2" name="Espace réservé de la date 3"/>
          <p:cNvSpPr>
            <a:spLocks noGrp="1"/>
          </p:cNvSpPr>
          <p:nvPr>
            <p:ph type="dt" sz="half" idx="2"/>
          </p:nvPr>
        </p:nvSpPr>
        <p:spPr bwMode="gray">
          <a:xfrm>
            <a:off x="545175" y="3667199"/>
            <a:ext cx="8814000" cy="1536000"/>
          </a:xfrm>
          <a:prstGeom prst="rect">
            <a:avLst/>
          </a:prstGeom>
        </p:spPr>
        <p:txBody>
          <a:bodyPr vert="horz" lIns="0" tIns="0" rIns="0" bIns="0" rtlCol="0" anchor="t" anchorCtr="0">
            <a:noAutofit/>
          </a:bodyPr>
          <a:lstStyle>
            <a:lvl1pPr algn="ctr">
              <a:defRPr sz="1238">
                <a:solidFill>
                  <a:schemeClr val="accent2"/>
                </a:solidFill>
              </a:defRPr>
            </a:lvl1pPr>
          </a:lstStyle>
          <a:p>
            <a:r>
              <a:rPr lang="fr-FR" noProof="0" smtClean="0"/>
              <a:t>Month/day/year</a:t>
            </a:r>
            <a:endParaRPr lang="en-US" noProof="0" dirty="0"/>
          </a:p>
        </p:txBody>
      </p:sp>
      <p:sp>
        <p:nvSpPr>
          <p:cNvPr id="13" name="Espace réservé du pied de page 4"/>
          <p:cNvSpPr>
            <a:spLocks noGrp="1"/>
          </p:cNvSpPr>
          <p:nvPr>
            <p:ph type="ftr" sz="quarter" idx="3"/>
          </p:nvPr>
        </p:nvSpPr>
        <p:spPr bwMode="gray">
          <a:xfrm>
            <a:off x="1" y="6548976"/>
            <a:ext cx="271729" cy="309033"/>
          </a:xfrm>
          <a:prstGeom prst="rect">
            <a:avLst/>
          </a:prstGeom>
        </p:spPr>
        <p:txBody>
          <a:bodyPr vert="horz" lIns="0" tIns="0" rIns="0" bIns="0" rtlCol="0" anchor="b" anchorCtr="0">
            <a:noAutofit/>
          </a:bodyPr>
          <a:lstStyle>
            <a:lvl1pPr algn="ctr">
              <a:defRPr sz="100">
                <a:solidFill>
                  <a:schemeClr val="bg1">
                    <a:alpha val="0"/>
                  </a:schemeClr>
                </a:solidFill>
              </a:defRPr>
            </a:lvl1pPr>
          </a:lstStyle>
          <a:p>
            <a:pPr algn="l"/>
            <a:r>
              <a:rPr lang="en-US" noProof="0" smtClean="0"/>
              <a:t>IDEMIA - 2018_2000035854 – V1</a:t>
            </a:r>
            <a:endParaRPr lang="en-US" noProof="0" dirty="0"/>
          </a:p>
        </p:txBody>
      </p:sp>
      <p:sp>
        <p:nvSpPr>
          <p:cNvPr id="14" name="Espace réservé du numéro de diapositive 5"/>
          <p:cNvSpPr>
            <a:spLocks noGrp="1"/>
          </p:cNvSpPr>
          <p:nvPr>
            <p:ph type="sldNum" sz="quarter" idx="4"/>
          </p:nvPr>
        </p:nvSpPr>
        <p:spPr bwMode="gray">
          <a:xfrm>
            <a:off x="1" y="6548977"/>
            <a:ext cx="271729" cy="309033"/>
          </a:xfrm>
          <a:prstGeom prst="rect">
            <a:avLst/>
          </a:prstGeom>
        </p:spPr>
        <p:txBody>
          <a:bodyPr vert="horz" lIns="0" tIns="0" rIns="0" bIns="0" rtlCol="0" anchor="b" anchorCtr="0">
            <a:noAutofit/>
          </a:bodyPr>
          <a:lstStyle>
            <a:lvl1pPr algn="l">
              <a:defRPr sz="100" b="1">
                <a:solidFill>
                  <a:schemeClr val="bg1">
                    <a:alpha val="0"/>
                  </a:schemeClr>
                </a:solidFill>
              </a:defRPr>
            </a:lvl1pPr>
          </a:lstStyle>
          <a:p>
            <a:fld id="{733122C9-A0B9-462F-8757-0847AD287B63}" type="slidenum">
              <a:rPr lang="en-US" noProof="0" smtClean="0"/>
              <a:pPr/>
              <a:t>‹N°›</a:t>
            </a:fld>
            <a:endParaRPr lang="en-US" noProof="0" dirty="0"/>
          </a:p>
        </p:txBody>
      </p:sp>
      <p:sp>
        <p:nvSpPr>
          <p:cNvPr id="10" name="Rectangle 9"/>
          <p:cNvSpPr/>
          <p:nvPr userDrawn="1"/>
        </p:nvSpPr>
        <p:spPr bwMode="gray">
          <a:xfrm rot="16200000" flipH="1">
            <a:off x="-2309849" y="2918850"/>
            <a:ext cx="5232000" cy="663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noProof="0" dirty="0"/>
          </a:p>
        </p:txBody>
      </p:sp>
      <p:sp>
        <p:nvSpPr>
          <p:cNvPr id="16" name="Rectangle 15"/>
          <p:cNvSpPr/>
          <p:nvPr userDrawn="1"/>
        </p:nvSpPr>
        <p:spPr bwMode="gray">
          <a:xfrm>
            <a:off x="273000" y="336000"/>
            <a:ext cx="9360000" cy="8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noProof="0" dirty="0"/>
          </a:p>
        </p:txBody>
      </p:sp>
      <p:sp>
        <p:nvSpPr>
          <p:cNvPr id="17" name="Rectangle 16"/>
          <p:cNvSpPr/>
          <p:nvPr userDrawn="1"/>
        </p:nvSpPr>
        <p:spPr bwMode="gray">
          <a:xfrm rot="5400000">
            <a:off x="6983850" y="2918850"/>
            <a:ext cx="5232000" cy="663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noProof="0" dirty="0"/>
          </a:p>
        </p:txBody>
      </p:sp>
      <p:sp>
        <p:nvSpPr>
          <p:cNvPr id="18" name="Rectangle 17"/>
          <p:cNvSpPr/>
          <p:nvPr userDrawn="1"/>
        </p:nvSpPr>
        <p:spPr bwMode="gray">
          <a:xfrm rot="10800000">
            <a:off x="273000" y="5486399"/>
            <a:ext cx="9360000" cy="8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noProof="0" dirty="0"/>
          </a:p>
        </p:txBody>
      </p:sp>
      <p:sp>
        <p:nvSpPr>
          <p:cNvPr id="20" name="Rectangle 19"/>
          <p:cNvSpPr/>
          <p:nvPr userDrawn="1"/>
        </p:nvSpPr>
        <p:spPr bwMode="gray">
          <a:xfrm>
            <a:off x="3830924" y="376800"/>
            <a:ext cx="2242500" cy="480000"/>
          </a:xfrm>
          <a:prstGeom prst="rect">
            <a:avLst/>
          </a:prstGeom>
          <a:blipFill dpi="0" rotWithShape="1">
            <a:blip r:embed="rId3" cstate="print">
              <a:extLst>
                <a:ext uri="{28A0092B-C50C-407E-A947-70E740481C1C}">
                  <a14:useLocalDpi xmlns:a14="http://schemas.microsoft.com/office/drawing/2010/main"/>
                </a:ext>
              </a:extLst>
            </a:blip>
            <a:srcRect/>
            <a:stretch>
              <a:fillRect/>
            </a:stretch>
          </a:blipFill>
          <a:ln w="61214">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350"/>
          </a:p>
        </p:txBody>
      </p:sp>
    </p:spTree>
    <p:extLst>
      <p:ext uri="{BB962C8B-B14F-4D97-AF65-F5344CB8AC3E}">
        <p14:creationId xmlns:p14="http://schemas.microsoft.com/office/powerpoint/2010/main" val="572999901"/>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Cover_picture_left">
    <p:spTree>
      <p:nvGrpSpPr>
        <p:cNvPr id="1" name=""/>
        <p:cNvGrpSpPr/>
        <p:nvPr/>
      </p:nvGrpSpPr>
      <p:grpSpPr>
        <a:xfrm>
          <a:off x="0" y="0"/>
          <a:ext cx="0" cy="0"/>
          <a:chOff x="0" y="0"/>
          <a:chExt cx="0" cy="0"/>
        </a:xfrm>
      </p:grpSpPr>
      <p:pic>
        <p:nvPicPr>
          <p:cNvPr id="20" name="Image 19"/>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gray">
          <a:xfrm>
            <a:off x="3652388" y="5735813"/>
            <a:ext cx="2599574" cy="958735"/>
          </a:xfrm>
          <a:prstGeom prst="rect">
            <a:avLst/>
          </a:prstGeom>
        </p:spPr>
      </p:pic>
      <p:sp>
        <p:nvSpPr>
          <p:cNvPr id="17" name="Espace réservé pour une image  16"/>
          <p:cNvSpPr>
            <a:spLocks noGrp="1"/>
          </p:cNvSpPr>
          <p:nvPr>
            <p:ph type="pic" sz="quarter" idx="14" hasCustomPrompt="1"/>
          </p:nvPr>
        </p:nvSpPr>
        <p:spPr bwMode="gray">
          <a:xfrm>
            <a:off x="0" y="980017"/>
            <a:ext cx="4758664" cy="4224867"/>
          </a:xfrm>
          <a:solidFill>
            <a:schemeClr val="bg1">
              <a:lumMod val="95000"/>
            </a:schemeClr>
          </a:solidFill>
        </p:spPr>
        <p:txBody>
          <a:bodyPr lIns="504000" tIns="1080000" rIns="504000" anchor="ctr" anchorCtr="0"/>
          <a:lstStyle>
            <a:lvl1pPr marL="0" marR="0" indent="0" algn="ctr" defTabSz="685766" rtl="0" eaLnBrk="1" fontAlgn="auto" latinLnBrk="0" hangingPunct="1">
              <a:lnSpc>
                <a:spcPct val="100000"/>
              </a:lnSpc>
              <a:spcBef>
                <a:spcPts val="1350"/>
              </a:spcBef>
              <a:spcAft>
                <a:spcPts val="450"/>
              </a:spcAft>
              <a:buClrTx/>
              <a:buSzTx/>
              <a:buFont typeface="Arial" pitchFamily="34" charset="0"/>
              <a:buNone/>
              <a:tabLst/>
              <a:defRPr sz="750" b="0"/>
            </a:lvl1pPr>
          </a:lstStyle>
          <a:p>
            <a:r>
              <a:rPr lang="en-US" noProof="0" dirty="0" smtClean="0"/>
              <a:t>Select the icon to insert a picture then if needed place the visual into background position (Right click with the mouse / Send to back)</a:t>
            </a:r>
          </a:p>
        </p:txBody>
      </p:sp>
      <p:sp>
        <p:nvSpPr>
          <p:cNvPr id="9" name="Rectangle 8"/>
          <p:cNvSpPr/>
          <p:nvPr userDrawn="1"/>
        </p:nvSpPr>
        <p:spPr bwMode="gray">
          <a:xfrm>
            <a:off x="311285" y="6613078"/>
            <a:ext cx="9283436" cy="2449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r>
              <a:rPr lang="en-US" sz="450" noProof="0" dirty="0" smtClean="0">
                <a:solidFill>
                  <a:schemeClr val="accent2"/>
                </a:solidFill>
              </a:rPr>
              <a:t>This document and the information therein are the property of </a:t>
            </a:r>
            <a:r>
              <a:rPr lang="en-US" sz="450" noProof="0" dirty="0" err="1" smtClean="0">
                <a:solidFill>
                  <a:schemeClr val="accent2"/>
                </a:solidFill>
              </a:rPr>
              <a:t>Safran</a:t>
            </a:r>
            <a:r>
              <a:rPr lang="en-US" sz="450" noProof="0" dirty="0" smtClean="0">
                <a:solidFill>
                  <a:schemeClr val="accent2"/>
                </a:solidFill>
              </a:rPr>
              <a:t>. They must not be copied or communicated to a third party without the prior written authorization of </a:t>
            </a:r>
            <a:r>
              <a:rPr lang="en-US" sz="450" noProof="0" dirty="0" err="1" smtClean="0">
                <a:solidFill>
                  <a:schemeClr val="accent2"/>
                </a:solidFill>
              </a:rPr>
              <a:t>Safran</a:t>
            </a:r>
            <a:endParaRPr lang="en-US" sz="450" noProof="0" dirty="0">
              <a:solidFill>
                <a:schemeClr val="accent2"/>
              </a:solidFill>
            </a:endParaRPr>
          </a:p>
        </p:txBody>
      </p:sp>
      <p:sp>
        <p:nvSpPr>
          <p:cNvPr id="15" name="Espace réservé du texte 13"/>
          <p:cNvSpPr>
            <a:spLocks noGrp="1"/>
          </p:cNvSpPr>
          <p:nvPr>
            <p:ph type="body" sz="quarter" idx="13" hasCustomPrompt="1"/>
          </p:nvPr>
        </p:nvSpPr>
        <p:spPr bwMode="gray">
          <a:xfrm rot="16200000">
            <a:off x="-2309849" y="2918850"/>
            <a:ext cx="5232000" cy="66300"/>
          </a:xfrm>
          <a:solidFill>
            <a:schemeClr val="accent1"/>
          </a:solidFill>
          <a:ln w="57150">
            <a:noFill/>
            <a:miter lim="800000"/>
          </a:ln>
        </p:spPr>
        <p:txBody>
          <a:bodyPr/>
          <a:lstStyle>
            <a:lvl1pPr>
              <a:defRPr sz="100" b="0">
                <a:solidFill>
                  <a:schemeClr val="bg1">
                    <a:alpha val="0"/>
                  </a:schemeClr>
                </a:solidFill>
              </a:defRPr>
            </a:lvl1pPr>
          </a:lstStyle>
          <a:p>
            <a:pPr lvl="0"/>
            <a:r>
              <a:rPr lang="en-US" noProof="0" dirty="0" smtClean="0"/>
              <a:t> </a:t>
            </a:r>
            <a:endParaRPr lang="en-US" noProof="0" dirty="0"/>
          </a:p>
        </p:txBody>
      </p:sp>
      <p:sp>
        <p:nvSpPr>
          <p:cNvPr id="7" name="Titre 6"/>
          <p:cNvSpPr>
            <a:spLocks noGrp="1"/>
          </p:cNvSpPr>
          <p:nvPr>
            <p:ph type="title" hasCustomPrompt="1"/>
          </p:nvPr>
        </p:nvSpPr>
        <p:spPr bwMode="gray">
          <a:xfrm>
            <a:off x="4953002" y="548216"/>
            <a:ext cx="4407826" cy="2928000"/>
          </a:xfrm>
        </p:spPr>
        <p:txBody>
          <a:bodyPr anchor="b" anchorCtr="0"/>
          <a:lstStyle>
            <a:lvl1pPr algn="l">
              <a:defRPr sz="1388" cap="all" baseline="0">
                <a:solidFill>
                  <a:schemeClr val="accent2"/>
                </a:solidFill>
              </a:defRPr>
            </a:lvl1pPr>
          </a:lstStyle>
          <a:p>
            <a:r>
              <a:rPr lang="en-US" noProof="0" dirty="0" smtClean="0"/>
              <a:t>presentation title</a:t>
            </a:r>
            <a:endParaRPr lang="en-US" noProof="0" dirty="0"/>
          </a:p>
        </p:txBody>
      </p:sp>
      <p:cxnSp>
        <p:nvCxnSpPr>
          <p:cNvPr id="13" name="Connecteur droit 12"/>
          <p:cNvCxnSpPr/>
          <p:nvPr userDrawn="1"/>
        </p:nvCxnSpPr>
        <p:spPr bwMode="gray">
          <a:xfrm>
            <a:off x="4953000" y="3669027"/>
            <a:ext cx="234000"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2" name="Espace réservé de la date 3"/>
          <p:cNvSpPr>
            <a:spLocks noGrp="1"/>
          </p:cNvSpPr>
          <p:nvPr>
            <p:ph type="dt" sz="half" idx="2"/>
          </p:nvPr>
        </p:nvSpPr>
        <p:spPr bwMode="gray">
          <a:xfrm>
            <a:off x="4953005" y="3955200"/>
            <a:ext cx="4406175" cy="1248000"/>
          </a:xfrm>
          <a:prstGeom prst="rect">
            <a:avLst/>
          </a:prstGeom>
        </p:spPr>
        <p:txBody>
          <a:bodyPr vert="horz" lIns="0" tIns="0" rIns="0" bIns="0" rtlCol="0" anchor="t" anchorCtr="0">
            <a:noAutofit/>
          </a:bodyPr>
          <a:lstStyle>
            <a:lvl1pPr algn="l">
              <a:defRPr sz="825">
                <a:solidFill>
                  <a:schemeClr val="accent2"/>
                </a:solidFill>
              </a:defRPr>
            </a:lvl1pPr>
          </a:lstStyle>
          <a:p>
            <a:r>
              <a:rPr lang="fr-FR" noProof="0" smtClean="0"/>
              <a:t>Month/day/year</a:t>
            </a:r>
            <a:endParaRPr lang="en-US" noProof="0" dirty="0" smtClean="0"/>
          </a:p>
        </p:txBody>
      </p:sp>
      <p:sp>
        <p:nvSpPr>
          <p:cNvPr id="14" name="Espace réservé du pied de page 4"/>
          <p:cNvSpPr>
            <a:spLocks noGrp="1"/>
          </p:cNvSpPr>
          <p:nvPr>
            <p:ph type="ftr" sz="quarter" idx="3"/>
          </p:nvPr>
        </p:nvSpPr>
        <p:spPr bwMode="gray">
          <a:xfrm>
            <a:off x="1" y="6548976"/>
            <a:ext cx="271729" cy="309033"/>
          </a:xfrm>
          <a:prstGeom prst="rect">
            <a:avLst/>
          </a:prstGeom>
        </p:spPr>
        <p:txBody>
          <a:bodyPr vert="horz" lIns="0" tIns="0" rIns="0" bIns="0" rtlCol="0" anchor="b" anchorCtr="0">
            <a:noAutofit/>
          </a:bodyPr>
          <a:lstStyle>
            <a:lvl1pPr algn="ctr">
              <a:defRPr sz="100">
                <a:solidFill>
                  <a:schemeClr val="bg1">
                    <a:alpha val="0"/>
                  </a:schemeClr>
                </a:solidFill>
              </a:defRPr>
            </a:lvl1pPr>
          </a:lstStyle>
          <a:p>
            <a:pPr algn="l"/>
            <a:r>
              <a:rPr lang="en-US" noProof="0" smtClean="0"/>
              <a:t>IDEMIA - 2018_2000035854 – V1</a:t>
            </a:r>
            <a:endParaRPr lang="en-US" noProof="0" dirty="0"/>
          </a:p>
        </p:txBody>
      </p:sp>
      <p:sp>
        <p:nvSpPr>
          <p:cNvPr id="16" name="Espace réservé du numéro de diapositive 5"/>
          <p:cNvSpPr>
            <a:spLocks noGrp="1"/>
          </p:cNvSpPr>
          <p:nvPr>
            <p:ph type="sldNum" sz="quarter" idx="4"/>
          </p:nvPr>
        </p:nvSpPr>
        <p:spPr bwMode="gray">
          <a:xfrm>
            <a:off x="1" y="6548977"/>
            <a:ext cx="271729" cy="309033"/>
          </a:xfrm>
          <a:prstGeom prst="rect">
            <a:avLst/>
          </a:prstGeom>
        </p:spPr>
        <p:txBody>
          <a:bodyPr vert="horz" lIns="0" tIns="0" rIns="0" bIns="0" rtlCol="0" anchor="b" anchorCtr="0">
            <a:noAutofit/>
          </a:bodyPr>
          <a:lstStyle>
            <a:lvl1pPr algn="l">
              <a:defRPr sz="100" b="1">
                <a:solidFill>
                  <a:schemeClr val="bg1">
                    <a:alpha val="0"/>
                  </a:schemeClr>
                </a:solidFill>
              </a:defRPr>
            </a:lvl1pPr>
          </a:lstStyle>
          <a:p>
            <a:fld id="{733122C9-A0B9-462F-8757-0847AD287B63}" type="slidenum">
              <a:rPr lang="en-US" noProof="0" smtClean="0"/>
              <a:pPr/>
              <a:t>‹N°›</a:t>
            </a:fld>
            <a:endParaRPr lang="en-US" noProof="0" dirty="0"/>
          </a:p>
        </p:txBody>
      </p:sp>
      <p:sp>
        <p:nvSpPr>
          <p:cNvPr id="11" name="Espace réservé du texte 13"/>
          <p:cNvSpPr>
            <a:spLocks noGrp="1"/>
          </p:cNvSpPr>
          <p:nvPr>
            <p:ph type="body" sz="quarter" idx="15" hasCustomPrompt="1"/>
          </p:nvPr>
        </p:nvSpPr>
        <p:spPr bwMode="gray">
          <a:xfrm>
            <a:off x="273000" y="336000"/>
            <a:ext cx="9360000" cy="81600"/>
          </a:xfrm>
          <a:solidFill>
            <a:schemeClr val="accent1"/>
          </a:solidFill>
          <a:ln w="57150">
            <a:noFill/>
            <a:miter lim="800000"/>
          </a:ln>
        </p:spPr>
        <p:txBody>
          <a:bodyPr/>
          <a:lstStyle>
            <a:lvl1pPr>
              <a:defRPr sz="100" b="0">
                <a:solidFill>
                  <a:schemeClr val="bg1">
                    <a:alpha val="0"/>
                  </a:schemeClr>
                </a:solidFill>
              </a:defRPr>
            </a:lvl1pPr>
          </a:lstStyle>
          <a:p>
            <a:pPr lvl="0"/>
            <a:r>
              <a:rPr lang="en-US" noProof="0" dirty="0" smtClean="0"/>
              <a:t> </a:t>
            </a:r>
            <a:endParaRPr lang="en-US" noProof="0" dirty="0"/>
          </a:p>
        </p:txBody>
      </p:sp>
      <p:sp>
        <p:nvSpPr>
          <p:cNvPr id="18" name="Espace réservé du texte 13"/>
          <p:cNvSpPr>
            <a:spLocks noGrp="1"/>
          </p:cNvSpPr>
          <p:nvPr>
            <p:ph type="body" sz="quarter" idx="16" hasCustomPrompt="1"/>
          </p:nvPr>
        </p:nvSpPr>
        <p:spPr bwMode="gray">
          <a:xfrm rot="10800000">
            <a:off x="273000" y="5486399"/>
            <a:ext cx="9360000" cy="81600"/>
          </a:xfrm>
          <a:solidFill>
            <a:schemeClr val="accent1"/>
          </a:solidFill>
          <a:ln w="57150">
            <a:noFill/>
            <a:miter lim="800000"/>
          </a:ln>
        </p:spPr>
        <p:txBody>
          <a:bodyPr/>
          <a:lstStyle>
            <a:lvl1pPr>
              <a:defRPr sz="100" b="0">
                <a:solidFill>
                  <a:schemeClr val="bg1">
                    <a:alpha val="0"/>
                  </a:schemeClr>
                </a:solidFill>
              </a:defRPr>
            </a:lvl1pPr>
          </a:lstStyle>
          <a:p>
            <a:pPr lvl="0"/>
            <a:r>
              <a:rPr lang="en-US" noProof="0" dirty="0" smtClean="0"/>
              <a:t> </a:t>
            </a:r>
            <a:endParaRPr lang="en-US" noProof="0" dirty="0"/>
          </a:p>
        </p:txBody>
      </p:sp>
      <p:sp>
        <p:nvSpPr>
          <p:cNvPr id="19" name="Espace réservé du texte 13"/>
          <p:cNvSpPr>
            <a:spLocks noGrp="1"/>
          </p:cNvSpPr>
          <p:nvPr>
            <p:ph type="body" sz="quarter" idx="17" hasCustomPrompt="1"/>
          </p:nvPr>
        </p:nvSpPr>
        <p:spPr bwMode="gray">
          <a:xfrm rot="5400000">
            <a:off x="6983850" y="2918850"/>
            <a:ext cx="5232000" cy="66300"/>
          </a:xfrm>
          <a:solidFill>
            <a:schemeClr val="accent1"/>
          </a:solidFill>
          <a:ln w="57150">
            <a:noFill/>
            <a:miter lim="800000"/>
          </a:ln>
        </p:spPr>
        <p:txBody>
          <a:bodyPr/>
          <a:lstStyle>
            <a:lvl1pPr>
              <a:defRPr sz="100" b="0">
                <a:solidFill>
                  <a:schemeClr val="bg1">
                    <a:alpha val="0"/>
                  </a:schemeClr>
                </a:solidFill>
              </a:defRPr>
            </a:lvl1pPr>
          </a:lstStyle>
          <a:p>
            <a:pPr lvl="0"/>
            <a:r>
              <a:rPr lang="en-US" noProof="0" dirty="0" smtClean="0"/>
              <a:t> </a:t>
            </a:r>
            <a:endParaRPr lang="en-US" noProof="0" dirty="0"/>
          </a:p>
        </p:txBody>
      </p:sp>
      <p:sp>
        <p:nvSpPr>
          <p:cNvPr id="21" name="Rectangle 20"/>
          <p:cNvSpPr/>
          <p:nvPr userDrawn="1"/>
        </p:nvSpPr>
        <p:spPr bwMode="gray">
          <a:xfrm>
            <a:off x="3830924" y="376800"/>
            <a:ext cx="2242500" cy="480000"/>
          </a:xfrm>
          <a:prstGeom prst="rect">
            <a:avLst/>
          </a:prstGeom>
          <a:blipFill dpi="0" rotWithShape="1">
            <a:blip r:embed="rId3" cstate="print">
              <a:extLst>
                <a:ext uri="{28A0092B-C50C-407E-A947-70E740481C1C}">
                  <a14:useLocalDpi xmlns:a14="http://schemas.microsoft.com/office/drawing/2010/main"/>
                </a:ext>
              </a:extLst>
            </a:blip>
            <a:srcRect/>
            <a:stretch>
              <a:fillRect/>
            </a:stretch>
          </a:blipFill>
          <a:ln w="61214">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350"/>
          </a:p>
        </p:txBody>
      </p:sp>
    </p:spTree>
    <p:extLst>
      <p:ext uri="{BB962C8B-B14F-4D97-AF65-F5344CB8AC3E}">
        <p14:creationId xmlns:p14="http://schemas.microsoft.com/office/powerpoint/2010/main" val="1269901327"/>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Cover_picture_center">
    <p:spTree>
      <p:nvGrpSpPr>
        <p:cNvPr id="1" name=""/>
        <p:cNvGrpSpPr/>
        <p:nvPr/>
      </p:nvGrpSpPr>
      <p:grpSpPr>
        <a:xfrm>
          <a:off x="0" y="0"/>
          <a:ext cx="0" cy="0"/>
          <a:chOff x="0" y="0"/>
          <a:chExt cx="0" cy="0"/>
        </a:xfrm>
      </p:grpSpPr>
      <p:pic>
        <p:nvPicPr>
          <p:cNvPr id="18" name="Image 17"/>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gray">
          <a:xfrm>
            <a:off x="3652388" y="5735813"/>
            <a:ext cx="2599574" cy="958735"/>
          </a:xfrm>
          <a:prstGeom prst="rect">
            <a:avLst/>
          </a:prstGeom>
        </p:spPr>
      </p:pic>
      <p:sp>
        <p:nvSpPr>
          <p:cNvPr id="9" name="Rectangle 8"/>
          <p:cNvSpPr/>
          <p:nvPr userDrawn="1"/>
        </p:nvSpPr>
        <p:spPr bwMode="gray">
          <a:xfrm>
            <a:off x="311285" y="6613078"/>
            <a:ext cx="9283436" cy="2449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r>
              <a:rPr lang="en-US" sz="450" noProof="0" dirty="0" smtClean="0">
                <a:solidFill>
                  <a:schemeClr val="accent2"/>
                </a:solidFill>
              </a:rPr>
              <a:t>This document and the information therein are the property of </a:t>
            </a:r>
            <a:r>
              <a:rPr lang="en-US" sz="450" noProof="0" dirty="0" err="1" smtClean="0">
                <a:solidFill>
                  <a:schemeClr val="accent2"/>
                </a:solidFill>
              </a:rPr>
              <a:t>Safran</a:t>
            </a:r>
            <a:r>
              <a:rPr lang="en-US" sz="450" noProof="0" dirty="0" smtClean="0">
                <a:solidFill>
                  <a:schemeClr val="accent2"/>
                </a:solidFill>
              </a:rPr>
              <a:t>. They must not be copied or communicated to a third party without the prior written authorization of </a:t>
            </a:r>
            <a:r>
              <a:rPr lang="en-US" sz="450" noProof="0" dirty="0" err="1" smtClean="0">
                <a:solidFill>
                  <a:schemeClr val="accent2"/>
                </a:solidFill>
              </a:rPr>
              <a:t>Safran</a:t>
            </a:r>
            <a:endParaRPr lang="en-US" sz="450" noProof="0" dirty="0">
              <a:solidFill>
                <a:schemeClr val="accent2"/>
              </a:solidFill>
            </a:endParaRPr>
          </a:p>
        </p:txBody>
      </p:sp>
      <p:cxnSp>
        <p:nvCxnSpPr>
          <p:cNvPr id="14" name="Connecteur droit 13"/>
          <p:cNvCxnSpPr/>
          <p:nvPr userDrawn="1"/>
        </p:nvCxnSpPr>
        <p:spPr bwMode="gray">
          <a:xfrm>
            <a:off x="4836000" y="5216487"/>
            <a:ext cx="234000"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2" name="Espace réservé du pied de page 4"/>
          <p:cNvSpPr>
            <a:spLocks noGrp="1"/>
          </p:cNvSpPr>
          <p:nvPr>
            <p:ph type="ftr" sz="quarter" idx="3"/>
          </p:nvPr>
        </p:nvSpPr>
        <p:spPr bwMode="gray">
          <a:xfrm>
            <a:off x="1" y="6548976"/>
            <a:ext cx="271729" cy="309033"/>
          </a:xfrm>
          <a:prstGeom prst="rect">
            <a:avLst/>
          </a:prstGeom>
        </p:spPr>
        <p:txBody>
          <a:bodyPr vert="horz" lIns="0" tIns="0" rIns="0" bIns="0" rtlCol="0" anchor="b" anchorCtr="0">
            <a:noAutofit/>
          </a:bodyPr>
          <a:lstStyle>
            <a:lvl1pPr algn="ctr">
              <a:defRPr sz="100">
                <a:solidFill>
                  <a:schemeClr val="bg1">
                    <a:alpha val="0"/>
                  </a:schemeClr>
                </a:solidFill>
              </a:defRPr>
            </a:lvl1pPr>
          </a:lstStyle>
          <a:p>
            <a:pPr algn="l"/>
            <a:r>
              <a:rPr lang="en-US" noProof="0" smtClean="0"/>
              <a:t>IDEMIA - 2018_2000035854 – V1</a:t>
            </a:r>
            <a:endParaRPr lang="en-US" noProof="0" dirty="0"/>
          </a:p>
        </p:txBody>
      </p:sp>
      <p:sp>
        <p:nvSpPr>
          <p:cNvPr id="13" name="Espace réservé du numéro de diapositive 5"/>
          <p:cNvSpPr>
            <a:spLocks noGrp="1"/>
          </p:cNvSpPr>
          <p:nvPr>
            <p:ph type="sldNum" sz="quarter" idx="4"/>
          </p:nvPr>
        </p:nvSpPr>
        <p:spPr bwMode="gray">
          <a:xfrm>
            <a:off x="1" y="6548977"/>
            <a:ext cx="271729" cy="309033"/>
          </a:xfrm>
          <a:prstGeom prst="rect">
            <a:avLst/>
          </a:prstGeom>
        </p:spPr>
        <p:txBody>
          <a:bodyPr vert="horz" lIns="0" tIns="0" rIns="0" bIns="0" rtlCol="0" anchor="b" anchorCtr="0">
            <a:noAutofit/>
          </a:bodyPr>
          <a:lstStyle>
            <a:lvl1pPr algn="l">
              <a:defRPr sz="100" b="1">
                <a:solidFill>
                  <a:schemeClr val="bg1">
                    <a:alpha val="0"/>
                  </a:schemeClr>
                </a:solidFill>
              </a:defRPr>
            </a:lvl1pPr>
          </a:lstStyle>
          <a:p>
            <a:fld id="{733122C9-A0B9-462F-8757-0847AD287B63}" type="slidenum">
              <a:rPr lang="en-US" noProof="0" smtClean="0"/>
              <a:pPr/>
              <a:t>‹N°›</a:t>
            </a:fld>
            <a:endParaRPr lang="en-US" noProof="0" dirty="0"/>
          </a:p>
        </p:txBody>
      </p:sp>
      <p:sp>
        <p:nvSpPr>
          <p:cNvPr id="17" name="Espace réservé pour une image  16"/>
          <p:cNvSpPr>
            <a:spLocks noGrp="1"/>
          </p:cNvSpPr>
          <p:nvPr>
            <p:ph type="pic" sz="quarter" idx="14" hasCustomPrompt="1"/>
          </p:nvPr>
        </p:nvSpPr>
        <p:spPr bwMode="gray">
          <a:xfrm>
            <a:off x="1131000" y="10"/>
            <a:ext cx="7644000" cy="4080001"/>
          </a:xfrm>
          <a:solidFill>
            <a:schemeClr val="bg1">
              <a:lumMod val="95000"/>
            </a:schemeClr>
          </a:solidFill>
        </p:spPr>
        <p:txBody>
          <a:bodyPr lIns="360000" tIns="1080000" rIns="360000" anchor="ctr" anchorCtr="0"/>
          <a:lstStyle>
            <a:lvl1pPr marL="0" marR="0" indent="0" algn="ctr" defTabSz="685766" rtl="0" eaLnBrk="1" fontAlgn="auto" latinLnBrk="0" hangingPunct="1">
              <a:lnSpc>
                <a:spcPct val="100000"/>
              </a:lnSpc>
              <a:spcBef>
                <a:spcPts val="1350"/>
              </a:spcBef>
              <a:spcAft>
                <a:spcPts val="450"/>
              </a:spcAft>
              <a:buClrTx/>
              <a:buSzTx/>
              <a:buFont typeface="Arial" pitchFamily="34" charset="0"/>
              <a:buNone/>
              <a:tabLst/>
              <a:defRPr sz="750" b="0"/>
            </a:lvl1pPr>
          </a:lstStyle>
          <a:p>
            <a:r>
              <a:rPr lang="en-US" noProof="0" dirty="0" smtClean="0"/>
              <a:t>Select the icon to insert a picture then if needed place the visual into background position (Right click with the mouse / Send to back)</a:t>
            </a:r>
          </a:p>
        </p:txBody>
      </p:sp>
      <p:sp>
        <p:nvSpPr>
          <p:cNvPr id="16" name="Espace réservé du texte 13"/>
          <p:cNvSpPr>
            <a:spLocks noGrp="1"/>
          </p:cNvSpPr>
          <p:nvPr>
            <p:ph type="body" sz="quarter" idx="13" hasCustomPrompt="1"/>
          </p:nvPr>
        </p:nvSpPr>
        <p:spPr bwMode="gray">
          <a:xfrm rot="16200000">
            <a:off x="-2309849" y="2918850"/>
            <a:ext cx="5232000" cy="66300"/>
          </a:xfrm>
          <a:solidFill>
            <a:schemeClr val="accent1"/>
          </a:solidFill>
          <a:ln w="57150">
            <a:noFill/>
            <a:miter lim="800000"/>
          </a:ln>
        </p:spPr>
        <p:txBody>
          <a:bodyPr/>
          <a:lstStyle>
            <a:lvl1pPr>
              <a:defRPr sz="100" b="0">
                <a:solidFill>
                  <a:schemeClr val="bg1">
                    <a:alpha val="0"/>
                  </a:schemeClr>
                </a:solidFill>
              </a:defRPr>
            </a:lvl1pPr>
          </a:lstStyle>
          <a:p>
            <a:pPr lvl="0"/>
            <a:r>
              <a:rPr lang="en-US" noProof="0" dirty="0" smtClean="0"/>
              <a:t> </a:t>
            </a:r>
            <a:endParaRPr lang="en-US" noProof="0" dirty="0"/>
          </a:p>
        </p:txBody>
      </p:sp>
      <p:sp>
        <p:nvSpPr>
          <p:cNvPr id="21" name="Espace réservé du texte 13"/>
          <p:cNvSpPr>
            <a:spLocks noGrp="1"/>
          </p:cNvSpPr>
          <p:nvPr>
            <p:ph type="body" sz="quarter" idx="15" hasCustomPrompt="1"/>
          </p:nvPr>
        </p:nvSpPr>
        <p:spPr bwMode="gray">
          <a:xfrm>
            <a:off x="273000" y="336000"/>
            <a:ext cx="9360000" cy="81600"/>
          </a:xfrm>
          <a:solidFill>
            <a:schemeClr val="accent1"/>
          </a:solidFill>
          <a:ln w="57150">
            <a:noFill/>
            <a:miter lim="800000"/>
          </a:ln>
        </p:spPr>
        <p:txBody>
          <a:bodyPr/>
          <a:lstStyle>
            <a:lvl1pPr>
              <a:defRPr sz="100" b="0">
                <a:solidFill>
                  <a:schemeClr val="bg1">
                    <a:alpha val="0"/>
                  </a:schemeClr>
                </a:solidFill>
              </a:defRPr>
            </a:lvl1pPr>
          </a:lstStyle>
          <a:p>
            <a:pPr lvl="0"/>
            <a:r>
              <a:rPr lang="en-US" noProof="0" dirty="0" smtClean="0"/>
              <a:t> </a:t>
            </a:r>
            <a:endParaRPr lang="en-US" noProof="0" dirty="0"/>
          </a:p>
        </p:txBody>
      </p:sp>
      <p:sp>
        <p:nvSpPr>
          <p:cNvPr id="22" name="Espace réservé du texte 13"/>
          <p:cNvSpPr>
            <a:spLocks noGrp="1"/>
          </p:cNvSpPr>
          <p:nvPr>
            <p:ph type="body" sz="quarter" idx="16" hasCustomPrompt="1"/>
          </p:nvPr>
        </p:nvSpPr>
        <p:spPr bwMode="gray">
          <a:xfrm rot="10800000">
            <a:off x="273000" y="5486399"/>
            <a:ext cx="9360000" cy="81600"/>
          </a:xfrm>
          <a:solidFill>
            <a:schemeClr val="accent1"/>
          </a:solidFill>
          <a:ln w="57150">
            <a:noFill/>
            <a:miter lim="800000"/>
          </a:ln>
        </p:spPr>
        <p:txBody>
          <a:bodyPr/>
          <a:lstStyle>
            <a:lvl1pPr>
              <a:defRPr sz="100" b="0">
                <a:solidFill>
                  <a:schemeClr val="bg1">
                    <a:alpha val="0"/>
                  </a:schemeClr>
                </a:solidFill>
              </a:defRPr>
            </a:lvl1pPr>
          </a:lstStyle>
          <a:p>
            <a:pPr lvl="0"/>
            <a:r>
              <a:rPr lang="en-US" noProof="0" dirty="0" smtClean="0"/>
              <a:t> </a:t>
            </a:r>
            <a:endParaRPr lang="en-US" noProof="0" dirty="0"/>
          </a:p>
        </p:txBody>
      </p:sp>
      <p:sp>
        <p:nvSpPr>
          <p:cNvPr id="23" name="Espace réservé du texte 13"/>
          <p:cNvSpPr>
            <a:spLocks noGrp="1"/>
          </p:cNvSpPr>
          <p:nvPr>
            <p:ph type="body" sz="quarter" idx="17" hasCustomPrompt="1"/>
          </p:nvPr>
        </p:nvSpPr>
        <p:spPr bwMode="gray">
          <a:xfrm rot="5400000">
            <a:off x="6983850" y="2918850"/>
            <a:ext cx="5232000" cy="66300"/>
          </a:xfrm>
          <a:solidFill>
            <a:schemeClr val="accent1"/>
          </a:solidFill>
          <a:ln w="57150">
            <a:noFill/>
            <a:miter lim="800000"/>
          </a:ln>
        </p:spPr>
        <p:txBody>
          <a:bodyPr/>
          <a:lstStyle>
            <a:lvl1pPr>
              <a:defRPr sz="100" b="0">
                <a:solidFill>
                  <a:schemeClr val="bg1">
                    <a:alpha val="0"/>
                  </a:schemeClr>
                </a:solidFill>
              </a:defRPr>
            </a:lvl1pPr>
          </a:lstStyle>
          <a:p>
            <a:pPr lvl="0"/>
            <a:r>
              <a:rPr lang="en-US" noProof="0" dirty="0" smtClean="0"/>
              <a:t> </a:t>
            </a:r>
            <a:endParaRPr lang="en-US" noProof="0" dirty="0"/>
          </a:p>
        </p:txBody>
      </p:sp>
      <p:sp>
        <p:nvSpPr>
          <p:cNvPr id="7" name="Titre 6"/>
          <p:cNvSpPr>
            <a:spLocks noGrp="1"/>
          </p:cNvSpPr>
          <p:nvPr>
            <p:ph type="title" hasCustomPrompt="1"/>
          </p:nvPr>
        </p:nvSpPr>
        <p:spPr bwMode="gray">
          <a:xfrm>
            <a:off x="545177" y="4101075"/>
            <a:ext cx="8815652" cy="912101"/>
          </a:xfrm>
        </p:spPr>
        <p:txBody>
          <a:bodyPr anchor="b" anchorCtr="0"/>
          <a:lstStyle>
            <a:lvl1pPr algn="ctr">
              <a:defRPr sz="1388" cap="all" baseline="0">
                <a:solidFill>
                  <a:schemeClr val="accent2"/>
                </a:solidFill>
              </a:defRPr>
            </a:lvl1pPr>
          </a:lstStyle>
          <a:p>
            <a:r>
              <a:rPr lang="en-US" noProof="0" dirty="0" smtClean="0"/>
              <a:t>presentation title</a:t>
            </a:r>
            <a:endParaRPr lang="en-US" noProof="0" dirty="0"/>
          </a:p>
        </p:txBody>
      </p:sp>
      <p:sp>
        <p:nvSpPr>
          <p:cNvPr id="15" name="Espace réservé de la date 3"/>
          <p:cNvSpPr>
            <a:spLocks noGrp="1"/>
          </p:cNvSpPr>
          <p:nvPr>
            <p:ph type="dt" sz="half" idx="2"/>
          </p:nvPr>
        </p:nvSpPr>
        <p:spPr bwMode="gray">
          <a:xfrm>
            <a:off x="3588000" y="5347200"/>
            <a:ext cx="2730000" cy="336000"/>
          </a:xfrm>
          <a:prstGeom prst="rect">
            <a:avLst/>
          </a:prstGeom>
          <a:solidFill>
            <a:schemeClr val="bg1"/>
          </a:solidFill>
        </p:spPr>
        <p:txBody>
          <a:bodyPr vert="horz" lIns="0" tIns="0" rIns="0" bIns="0" rtlCol="0" anchor="t" anchorCtr="0">
            <a:noAutofit/>
          </a:bodyPr>
          <a:lstStyle>
            <a:lvl1pPr algn="l">
              <a:defRPr sz="825">
                <a:solidFill>
                  <a:schemeClr val="accent2"/>
                </a:solidFill>
              </a:defRPr>
            </a:lvl1pPr>
          </a:lstStyle>
          <a:p>
            <a:pPr algn="ctr"/>
            <a:r>
              <a:rPr lang="fr-FR" noProof="0" smtClean="0"/>
              <a:t>Month/day/year</a:t>
            </a:r>
            <a:endParaRPr lang="en-US" noProof="0" dirty="0"/>
          </a:p>
        </p:txBody>
      </p:sp>
      <p:sp>
        <p:nvSpPr>
          <p:cNvPr id="19" name="Rectangle 18"/>
          <p:cNvSpPr/>
          <p:nvPr userDrawn="1"/>
        </p:nvSpPr>
        <p:spPr bwMode="gray">
          <a:xfrm>
            <a:off x="3830924" y="376800"/>
            <a:ext cx="2242500" cy="480000"/>
          </a:xfrm>
          <a:prstGeom prst="rect">
            <a:avLst/>
          </a:prstGeom>
          <a:blipFill dpi="0" rotWithShape="1">
            <a:blip r:embed="rId3" cstate="print">
              <a:extLst>
                <a:ext uri="{28A0092B-C50C-407E-A947-70E740481C1C}">
                  <a14:useLocalDpi xmlns:a14="http://schemas.microsoft.com/office/drawing/2010/main"/>
                </a:ext>
              </a:extLst>
            </a:blip>
            <a:srcRect/>
            <a:stretch>
              <a:fillRect/>
            </a:stretch>
          </a:blipFill>
          <a:ln w="61214">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350"/>
          </a:p>
        </p:txBody>
      </p:sp>
    </p:spTree>
    <p:extLst>
      <p:ext uri="{BB962C8B-B14F-4D97-AF65-F5344CB8AC3E}">
        <p14:creationId xmlns:p14="http://schemas.microsoft.com/office/powerpoint/2010/main" val="3698813878"/>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hapter_picture_left">
    <p:spTree>
      <p:nvGrpSpPr>
        <p:cNvPr id="1" name=""/>
        <p:cNvGrpSpPr/>
        <p:nvPr/>
      </p:nvGrpSpPr>
      <p:grpSpPr>
        <a:xfrm>
          <a:off x="0" y="0"/>
          <a:ext cx="0" cy="0"/>
          <a:chOff x="0" y="0"/>
          <a:chExt cx="0" cy="0"/>
        </a:xfrm>
      </p:grpSpPr>
      <p:sp>
        <p:nvSpPr>
          <p:cNvPr id="5" name="Rectangle 4"/>
          <p:cNvSpPr/>
          <p:nvPr userDrawn="1"/>
        </p:nvSpPr>
        <p:spPr bwMode="gray">
          <a:xfrm>
            <a:off x="0" y="0"/>
            <a:ext cx="974558" cy="11727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noProof="0" dirty="0"/>
          </a:p>
        </p:txBody>
      </p:sp>
      <p:sp>
        <p:nvSpPr>
          <p:cNvPr id="25" name="Espace réservé pour une image  16"/>
          <p:cNvSpPr>
            <a:spLocks noGrp="1"/>
          </p:cNvSpPr>
          <p:nvPr>
            <p:ph type="pic" sz="quarter" idx="14" hasCustomPrompt="1"/>
          </p:nvPr>
        </p:nvSpPr>
        <p:spPr bwMode="gray">
          <a:xfrm>
            <a:off x="271732" y="334432"/>
            <a:ext cx="4681273" cy="5543552"/>
          </a:xfrm>
          <a:solidFill>
            <a:schemeClr val="bg1">
              <a:lumMod val="95000"/>
            </a:schemeClr>
          </a:solidFill>
        </p:spPr>
        <p:txBody>
          <a:bodyPr lIns="432000" tIns="1080000" rIns="432000" anchor="ctr" anchorCtr="0"/>
          <a:lstStyle>
            <a:lvl1pPr marL="0" marR="0" indent="0" algn="ctr" defTabSz="685766" rtl="0" eaLnBrk="1" fontAlgn="auto" latinLnBrk="0" hangingPunct="1">
              <a:lnSpc>
                <a:spcPct val="100000"/>
              </a:lnSpc>
              <a:spcBef>
                <a:spcPts val="1350"/>
              </a:spcBef>
              <a:spcAft>
                <a:spcPts val="450"/>
              </a:spcAft>
              <a:buClrTx/>
              <a:buSzTx/>
              <a:buFont typeface="Arial" pitchFamily="34" charset="0"/>
              <a:buNone/>
              <a:tabLst/>
              <a:defRPr sz="750" b="0"/>
            </a:lvl1pPr>
          </a:lstStyle>
          <a:p>
            <a:r>
              <a:rPr lang="en-US" noProof="0" dirty="0" smtClean="0"/>
              <a:t>Select the icon to insert a picture then if needed place the visual into background position (Right click with the mouse / Send to back)</a:t>
            </a:r>
          </a:p>
        </p:txBody>
      </p:sp>
      <p:sp>
        <p:nvSpPr>
          <p:cNvPr id="9" name="Espace réservé de la date 8"/>
          <p:cNvSpPr>
            <a:spLocks noGrp="1"/>
          </p:cNvSpPr>
          <p:nvPr>
            <p:ph type="dt" sz="half" idx="16"/>
          </p:nvPr>
        </p:nvSpPr>
        <p:spPr bwMode="gray"/>
        <p:txBody>
          <a:bodyPr/>
          <a:lstStyle/>
          <a:p>
            <a:r>
              <a:rPr lang="fr-FR" noProof="0" smtClean="0"/>
              <a:t>Month/day/year</a:t>
            </a:r>
            <a:endParaRPr lang="en-US" noProof="0" dirty="0"/>
          </a:p>
        </p:txBody>
      </p:sp>
      <p:sp>
        <p:nvSpPr>
          <p:cNvPr id="14" name="Espace réservé du pied de page 13"/>
          <p:cNvSpPr>
            <a:spLocks noGrp="1"/>
          </p:cNvSpPr>
          <p:nvPr>
            <p:ph type="ftr" sz="quarter" idx="17"/>
          </p:nvPr>
        </p:nvSpPr>
        <p:spPr bwMode="gray"/>
        <p:txBody>
          <a:bodyPr/>
          <a:lstStyle/>
          <a:p>
            <a:pPr algn="l"/>
            <a:r>
              <a:rPr lang="en-US" noProof="0" smtClean="0"/>
              <a:t>IDEMIA - 2018_2000035854 – V1</a:t>
            </a:r>
            <a:endParaRPr lang="en-US" noProof="0" dirty="0"/>
          </a:p>
        </p:txBody>
      </p:sp>
      <p:sp>
        <p:nvSpPr>
          <p:cNvPr id="15" name="Espace réservé du numéro de diapositive 14"/>
          <p:cNvSpPr>
            <a:spLocks noGrp="1"/>
          </p:cNvSpPr>
          <p:nvPr>
            <p:ph type="sldNum" sz="quarter" idx="18"/>
          </p:nvPr>
        </p:nvSpPr>
        <p:spPr bwMode="gray"/>
        <p:txBody>
          <a:bodyPr/>
          <a:lstStyle/>
          <a:p>
            <a:fld id="{733122C9-A0B9-462F-8757-0847AD287B63}" type="slidenum">
              <a:rPr lang="en-US" noProof="0" smtClean="0"/>
              <a:pPr/>
              <a:t>‹N°›</a:t>
            </a:fld>
            <a:endParaRPr lang="en-US" noProof="0" dirty="0"/>
          </a:p>
        </p:txBody>
      </p:sp>
      <p:sp>
        <p:nvSpPr>
          <p:cNvPr id="28" name="Espace réservé du texte 3"/>
          <p:cNvSpPr>
            <a:spLocks noGrp="1"/>
          </p:cNvSpPr>
          <p:nvPr>
            <p:ph type="body" sz="quarter" idx="22" hasCustomPrompt="1"/>
          </p:nvPr>
        </p:nvSpPr>
        <p:spPr bwMode="gray">
          <a:xfrm>
            <a:off x="5441915" y="2180167"/>
            <a:ext cx="4173935" cy="3312584"/>
          </a:xfrm>
        </p:spPr>
        <p:txBody>
          <a:bodyPr/>
          <a:lstStyle>
            <a:lvl1pPr>
              <a:lnSpc>
                <a:spcPct val="90000"/>
              </a:lnSpc>
              <a:spcBef>
                <a:spcPts val="0"/>
              </a:spcBef>
              <a:spcAft>
                <a:spcPts val="0"/>
              </a:spcAft>
              <a:defRPr sz="1800" cap="all" baseline="0">
                <a:solidFill>
                  <a:schemeClr val="accent2"/>
                </a:solidFill>
              </a:defRPr>
            </a:lvl1pPr>
            <a:lvl2pPr marL="0" indent="0">
              <a:lnSpc>
                <a:spcPct val="110000"/>
              </a:lnSpc>
              <a:spcBef>
                <a:spcPts val="900"/>
              </a:spcBef>
              <a:spcAft>
                <a:spcPts val="0"/>
              </a:spcAft>
              <a:buNone/>
              <a:defRPr sz="1050">
                <a:solidFill>
                  <a:schemeClr val="accent2"/>
                </a:solidFill>
              </a:defRPr>
            </a:lvl2pPr>
          </a:lstStyle>
          <a:p>
            <a:pPr lvl="0"/>
            <a:r>
              <a:rPr lang="en-US" noProof="0" dirty="0" smtClean="0"/>
              <a:t>Title of the part</a:t>
            </a:r>
          </a:p>
          <a:p>
            <a:pPr lvl="1"/>
            <a:r>
              <a:rPr lang="en-US" noProof="0" dirty="0" smtClean="0"/>
              <a:t>Text</a:t>
            </a:r>
          </a:p>
        </p:txBody>
      </p:sp>
      <p:sp>
        <p:nvSpPr>
          <p:cNvPr id="29" name="Espace réservé du texte 13"/>
          <p:cNvSpPr>
            <a:spLocks noGrp="1"/>
          </p:cNvSpPr>
          <p:nvPr>
            <p:ph type="body" sz="quarter" idx="23" hasCustomPrompt="1"/>
          </p:nvPr>
        </p:nvSpPr>
        <p:spPr bwMode="gray">
          <a:xfrm rot="16200000">
            <a:off x="2469150" y="3590850"/>
            <a:ext cx="4176000" cy="66300"/>
          </a:xfrm>
          <a:solidFill>
            <a:schemeClr val="accent6"/>
          </a:solidFill>
          <a:ln w="57150">
            <a:noFill/>
            <a:miter lim="800000"/>
          </a:ln>
        </p:spPr>
        <p:txBody>
          <a:bodyPr/>
          <a:lstStyle>
            <a:lvl1pPr>
              <a:defRPr sz="100" b="0">
                <a:solidFill>
                  <a:schemeClr val="bg1">
                    <a:alpha val="0"/>
                  </a:schemeClr>
                </a:solidFill>
              </a:defRPr>
            </a:lvl1pPr>
          </a:lstStyle>
          <a:p>
            <a:pPr lvl="0"/>
            <a:r>
              <a:rPr lang="en-US" noProof="0" dirty="0" smtClean="0"/>
              <a:t> </a:t>
            </a:r>
            <a:endParaRPr lang="en-US" noProof="0" dirty="0"/>
          </a:p>
        </p:txBody>
      </p:sp>
      <p:sp>
        <p:nvSpPr>
          <p:cNvPr id="30" name="Espace réservé du texte 13"/>
          <p:cNvSpPr>
            <a:spLocks noGrp="1"/>
          </p:cNvSpPr>
          <p:nvPr>
            <p:ph type="body" sz="quarter" idx="24" hasCustomPrompt="1"/>
          </p:nvPr>
        </p:nvSpPr>
        <p:spPr bwMode="gray">
          <a:xfrm>
            <a:off x="4524000" y="1536000"/>
            <a:ext cx="5382000" cy="81600"/>
          </a:xfrm>
          <a:solidFill>
            <a:schemeClr val="accent6"/>
          </a:solidFill>
          <a:ln w="57150">
            <a:noFill/>
            <a:miter lim="800000"/>
          </a:ln>
        </p:spPr>
        <p:txBody>
          <a:bodyPr/>
          <a:lstStyle>
            <a:lvl1pPr>
              <a:defRPr sz="100" b="0">
                <a:solidFill>
                  <a:schemeClr val="bg1">
                    <a:alpha val="0"/>
                  </a:schemeClr>
                </a:solidFill>
              </a:defRPr>
            </a:lvl1pPr>
          </a:lstStyle>
          <a:p>
            <a:pPr lvl="0"/>
            <a:r>
              <a:rPr lang="en-US" noProof="0" dirty="0" smtClean="0"/>
              <a:t> </a:t>
            </a:r>
            <a:endParaRPr lang="en-US" noProof="0" dirty="0"/>
          </a:p>
        </p:txBody>
      </p:sp>
      <p:sp>
        <p:nvSpPr>
          <p:cNvPr id="31" name="Espace réservé du texte 13"/>
          <p:cNvSpPr>
            <a:spLocks noGrp="1"/>
          </p:cNvSpPr>
          <p:nvPr>
            <p:ph type="body" sz="quarter" idx="25" hasCustomPrompt="1"/>
          </p:nvPr>
        </p:nvSpPr>
        <p:spPr bwMode="gray">
          <a:xfrm rot="10800000">
            <a:off x="4524000" y="5630400"/>
            <a:ext cx="5382000" cy="81600"/>
          </a:xfrm>
          <a:solidFill>
            <a:schemeClr val="accent6"/>
          </a:solidFill>
          <a:ln w="57150">
            <a:noFill/>
            <a:miter lim="800000"/>
          </a:ln>
        </p:spPr>
        <p:txBody>
          <a:bodyPr/>
          <a:lstStyle>
            <a:lvl1pPr>
              <a:defRPr sz="100" b="0">
                <a:solidFill>
                  <a:schemeClr val="bg1">
                    <a:alpha val="0"/>
                  </a:schemeClr>
                </a:solidFill>
              </a:defRPr>
            </a:lvl1pPr>
          </a:lstStyle>
          <a:p>
            <a:pPr lvl="0"/>
            <a:r>
              <a:rPr lang="en-US" noProof="0" dirty="0" smtClean="0"/>
              <a:t> </a:t>
            </a:r>
            <a:endParaRPr lang="en-US" noProof="0" dirty="0"/>
          </a:p>
        </p:txBody>
      </p:sp>
      <p:sp>
        <p:nvSpPr>
          <p:cNvPr id="26" name="Titre 1"/>
          <p:cNvSpPr>
            <a:spLocks noGrp="1"/>
          </p:cNvSpPr>
          <p:nvPr>
            <p:ph type="title" hasCustomPrompt="1"/>
          </p:nvPr>
        </p:nvSpPr>
        <p:spPr bwMode="gray">
          <a:xfrm>
            <a:off x="5254634" y="1024337"/>
            <a:ext cx="457424" cy="903700"/>
          </a:xfrm>
          <a:solidFill>
            <a:schemeClr val="bg1"/>
          </a:solidFill>
        </p:spPr>
        <p:txBody>
          <a:bodyPr wrap="none" lIns="36000" tIns="36000" rIns="36000" bIns="36000" anchor="b" anchorCtr="0">
            <a:spAutoFit/>
          </a:bodyPr>
          <a:lstStyle>
            <a:lvl1pPr>
              <a:defRPr sz="5400">
                <a:solidFill>
                  <a:schemeClr val="accent6"/>
                </a:solidFill>
              </a:defRPr>
            </a:lvl1pPr>
          </a:lstStyle>
          <a:p>
            <a:r>
              <a:rPr lang="en-US" noProof="0" dirty="0" smtClean="0"/>
              <a:t>0</a:t>
            </a:r>
            <a:endParaRPr lang="en-US" noProof="0" dirty="0"/>
          </a:p>
        </p:txBody>
      </p:sp>
    </p:spTree>
    <p:extLst>
      <p:ext uri="{BB962C8B-B14F-4D97-AF65-F5344CB8AC3E}">
        <p14:creationId xmlns:p14="http://schemas.microsoft.com/office/powerpoint/2010/main" val="381185614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_picture_center">
    <p:spTree>
      <p:nvGrpSpPr>
        <p:cNvPr id="1" name=""/>
        <p:cNvGrpSpPr/>
        <p:nvPr/>
      </p:nvGrpSpPr>
      <p:grpSpPr>
        <a:xfrm>
          <a:off x="0" y="0"/>
          <a:ext cx="0" cy="0"/>
          <a:chOff x="0" y="0"/>
          <a:chExt cx="0" cy="0"/>
        </a:xfrm>
      </p:grpSpPr>
      <p:pic>
        <p:nvPicPr>
          <p:cNvPr id="18" name="Image 17"/>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gray">
          <a:xfrm>
            <a:off x="3652388" y="5735813"/>
            <a:ext cx="2599574" cy="958735"/>
          </a:xfrm>
          <a:prstGeom prst="rect">
            <a:avLst/>
          </a:prstGeom>
        </p:spPr>
      </p:pic>
      <p:sp>
        <p:nvSpPr>
          <p:cNvPr id="9" name="Rectangle 8"/>
          <p:cNvSpPr/>
          <p:nvPr userDrawn="1"/>
        </p:nvSpPr>
        <p:spPr bwMode="gray">
          <a:xfrm>
            <a:off x="311285" y="6613078"/>
            <a:ext cx="9283436" cy="2449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r>
              <a:rPr lang="en-US" sz="450" noProof="0" dirty="0" smtClean="0">
                <a:solidFill>
                  <a:schemeClr val="accent2"/>
                </a:solidFill>
              </a:rPr>
              <a:t>This document and the information therein are the property of </a:t>
            </a:r>
            <a:r>
              <a:rPr lang="en-US" sz="450" noProof="0" dirty="0" err="1" smtClean="0">
                <a:solidFill>
                  <a:schemeClr val="accent2"/>
                </a:solidFill>
              </a:rPr>
              <a:t>Safran</a:t>
            </a:r>
            <a:r>
              <a:rPr lang="en-US" sz="450" noProof="0" dirty="0" smtClean="0">
                <a:solidFill>
                  <a:schemeClr val="accent2"/>
                </a:solidFill>
              </a:rPr>
              <a:t> Identity &amp; Security. They must not be copied or communicated to a third party without the prior written authorization of </a:t>
            </a:r>
            <a:r>
              <a:rPr lang="en-US" sz="450" noProof="0" dirty="0" err="1" smtClean="0">
                <a:solidFill>
                  <a:schemeClr val="accent2"/>
                </a:solidFill>
              </a:rPr>
              <a:t>Safran</a:t>
            </a:r>
            <a:r>
              <a:rPr lang="en-US" sz="450" noProof="0" dirty="0" smtClean="0">
                <a:solidFill>
                  <a:schemeClr val="accent2"/>
                </a:solidFill>
              </a:rPr>
              <a:t> Identity &amp; Security</a:t>
            </a:r>
            <a:endParaRPr lang="en-US" sz="450" noProof="0" dirty="0">
              <a:solidFill>
                <a:schemeClr val="accent2"/>
              </a:solidFill>
            </a:endParaRPr>
          </a:p>
        </p:txBody>
      </p:sp>
      <p:cxnSp>
        <p:nvCxnSpPr>
          <p:cNvPr id="14" name="Connecteur droit 13"/>
          <p:cNvCxnSpPr/>
          <p:nvPr userDrawn="1"/>
        </p:nvCxnSpPr>
        <p:spPr bwMode="gray">
          <a:xfrm>
            <a:off x="4836000" y="5216487"/>
            <a:ext cx="234000"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2" name="Espace réservé du pied de page 4"/>
          <p:cNvSpPr>
            <a:spLocks noGrp="1"/>
          </p:cNvSpPr>
          <p:nvPr>
            <p:ph type="ftr" sz="quarter" idx="3"/>
          </p:nvPr>
        </p:nvSpPr>
        <p:spPr bwMode="gray">
          <a:xfrm>
            <a:off x="1" y="6548976"/>
            <a:ext cx="271729" cy="309033"/>
          </a:xfrm>
          <a:prstGeom prst="rect">
            <a:avLst/>
          </a:prstGeom>
        </p:spPr>
        <p:txBody>
          <a:bodyPr vert="horz" lIns="0" tIns="0" rIns="0" bIns="0" rtlCol="0" anchor="b" anchorCtr="0">
            <a:noAutofit/>
          </a:bodyPr>
          <a:lstStyle>
            <a:lvl1pPr algn="ctr">
              <a:defRPr sz="100">
                <a:solidFill>
                  <a:schemeClr val="bg1">
                    <a:alpha val="0"/>
                  </a:schemeClr>
                </a:solidFill>
              </a:defRPr>
            </a:lvl1pPr>
          </a:lstStyle>
          <a:p>
            <a:pPr algn="l"/>
            <a:r>
              <a:rPr lang="en-US" noProof="0" smtClean="0"/>
              <a:t>IDEMIA - 2018_2000035854 – V1</a:t>
            </a:r>
            <a:endParaRPr lang="en-US" noProof="0" dirty="0"/>
          </a:p>
        </p:txBody>
      </p:sp>
      <p:sp>
        <p:nvSpPr>
          <p:cNvPr id="13" name="Espace réservé du numéro de diapositive 5"/>
          <p:cNvSpPr>
            <a:spLocks noGrp="1"/>
          </p:cNvSpPr>
          <p:nvPr>
            <p:ph type="sldNum" sz="quarter" idx="4"/>
          </p:nvPr>
        </p:nvSpPr>
        <p:spPr bwMode="gray">
          <a:xfrm>
            <a:off x="1" y="6548977"/>
            <a:ext cx="271729" cy="309033"/>
          </a:xfrm>
          <a:prstGeom prst="rect">
            <a:avLst/>
          </a:prstGeom>
        </p:spPr>
        <p:txBody>
          <a:bodyPr vert="horz" lIns="0" tIns="0" rIns="0" bIns="0" rtlCol="0" anchor="b" anchorCtr="0">
            <a:noAutofit/>
          </a:bodyPr>
          <a:lstStyle>
            <a:lvl1pPr algn="l">
              <a:defRPr sz="100" b="1">
                <a:solidFill>
                  <a:schemeClr val="bg1">
                    <a:alpha val="0"/>
                  </a:schemeClr>
                </a:solidFill>
              </a:defRPr>
            </a:lvl1pPr>
          </a:lstStyle>
          <a:p>
            <a:fld id="{733122C9-A0B9-462F-8757-0847AD287B63}" type="slidenum">
              <a:rPr lang="en-US" noProof="0" smtClean="0"/>
              <a:pPr/>
              <a:t>‹N°›</a:t>
            </a:fld>
            <a:endParaRPr lang="en-US" noProof="0" dirty="0"/>
          </a:p>
        </p:txBody>
      </p:sp>
      <p:sp>
        <p:nvSpPr>
          <p:cNvPr id="17" name="Espace réservé pour une image  16"/>
          <p:cNvSpPr>
            <a:spLocks noGrp="1"/>
          </p:cNvSpPr>
          <p:nvPr>
            <p:ph type="pic" sz="quarter" idx="14" hasCustomPrompt="1"/>
          </p:nvPr>
        </p:nvSpPr>
        <p:spPr bwMode="gray">
          <a:xfrm>
            <a:off x="1131000" y="10"/>
            <a:ext cx="7644000" cy="4080001"/>
          </a:xfrm>
          <a:solidFill>
            <a:schemeClr val="bg1">
              <a:lumMod val="95000"/>
            </a:schemeClr>
          </a:solidFill>
        </p:spPr>
        <p:txBody>
          <a:bodyPr lIns="360000" tIns="1080000" rIns="360000" anchor="ctr" anchorCtr="0"/>
          <a:lstStyle>
            <a:lvl1pPr marL="0" marR="0" indent="0" algn="ctr" defTabSz="685766" rtl="0" eaLnBrk="1" fontAlgn="auto" latinLnBrk="0" hangingPunct="1">
              <a:lnSpc>
                <a:spcPct val="100000"/>
              </a:lnSpc>
              <a:spcBef>
                <a:spcPts val="1350"/>
              </a:spcBef>
              <a:spcAft>
                <a:spcPts val="450"/>
              </a:spcAft>
              <a:buClrTx/>
              <a:buSzTx/>
              <a:buFont typeface="Arial" pitchFamily="34" charset="0"/>
              <a:buNone/>
              <a:tabLst/>
              <a:defRPr sz="750" b="0"/>
            </a:lvl1pPr>
          </a:lstStyle>
          <a:p>
            <a:r>
              <a:rPr lang="en-US" noProof="0" dirty="0" smtClean="0"/>
              <a:t>Select the icon to insert a picture then if needed place the visual into background position (Right click with the mouse / Send to back)</a:t>
            </a:r>
          </a:p>
        </p:txBody>
      </p:sp>
      <p:sp>
        <p:nvSpPr>
          <p:cNvPr id="16" name="Espace réservé du texte 13"/>
          <p:cNvSpPr>
            <a:spLocks noGrp="1"/>
          </p:cNvSpPr>
          <p:nvPr>
            <p:ph type="body" sz="quarter" idx="13" hasCustomPrompt="1"/>
          </p:nvPr>
        </p:nvSpPr>
        <p:spPr bwMode="gray">
          <a:xfrm rot="16200000">
            <a:off x="-2309849" y="2918850"/>
            <a:ext cx="5232000" cy="66300"/>
          </a:xfrm>
          <a:solidFill>
            <a:schemeClr val="accent1"/>
          </a:solidFill>
          <a:ln w="57150">
            <a:noFill/>
            <a:miter lim="800000"/>
          </a:ln>
        </p:spPr>
        <p:txBody>
          <a:bodyPr/>
          <a:lstStyle>
            <a:lvl1pPr>
              <a:defRPr sz="100" b="0">
                <a:solidFill>
                  <a:schemeClr val="bg1">
                    <a:alpha val="0"/>
                  </a:schemeClr>
                </a:solidFill>
              </a:defRPr>
            </a:lvl1pPr>
          </a:lstStyle>
          <a:p>
            <a:pPr lvl="0"/>
            <a:r>
              <a:rPr lang="en-US" noProof="0" dirty="0" smtClean="0"/>
              <a:t> </a:t>
            </a:r>
            <a:endParaRPr lang="en-US" noProof="0" dirty="0"/>
          </a:p>
        </p:txBody>
      </p:sp>
      <p:sp>
        <p:nvSpPr>
          <p:cNvPr id="21" name="Espace réservé du texte 13"/>
          <p:cNvSpPr>
            <a:spLocks noGrp="1"/>
          </p:cNvSpPr>
          <p:nvPr>
            <p:ph type="body" sz="quarter" idx="15" hasCustomPrompt="1"/>
          </p:nvPr>
        </p:nvSpPr>
        <p:spPr bwMode="gray">
          <a:xfrm>
            <a:off x="273000" y="336000"/>
            <a:ext cx="9360000" cy="81600"/>
          </a:xfrm>
          <a:solidFill>
            <a:schemeClr val="accent1"/>
          </a:solidFill>
          <a:ln w="57150">
            <a:noFill/>
            <a:miter lim="800000"/>
          </a:ln>
        </p:spPr>
        <p:txBody>
          <a:bodyPr/>
          <a:lstStyle>
            <a:lvl1pPr>
              <a:defRPr sz="100" b="0">
                <a:solidFill>
                  <a:schemeClr val="bg1">
                    <a:alpha val="0"/>
                  </a:schemeClr>
                </a:solidFill>
              </a:defRPr>
            </a:lvl1pPr>
          </a:lstStyle>
          <a:p>
            <a:pPr lvl="0"/>
            <a:r>
              <a:rPr lang="en-US" noProof="0" dirty="0" smtClean="0"/>
              <a:t> </a:t>
            </a:r>
            <a:endParaRPr lang="en-US" noProof="0" dirty="0"/>
          </a:p>
        </p:txBody>
      </p:sp>
      <p:sp>
        <p:nvSpPr>
          <p:cNvPr id="22" name="Espace réservé du texte 13"/>
          <p:cNvSpPr>
            <a:spLocks noGrp="1"/>
          </p:cNvSpPr>
          <p:nvPr>
            <p:ph type="body" sz="quarter" idx="16" hasCustomPrompt="1"/>
          </p:nvPr>
        </p:nvSpPr>
        <p:spPr bwMode="gray">
          <a:xfrm rot="10800000">
            <a:off x="273000" y="5486399"/>
            <a:ext cx="9360000" cy="81600"/>
          </a:xfrm>
          <a:solidFill>
            <a:schemeClr val="accent1"/>
          </a:solidFill>
          <a:ln w="57150">
            <a:noFill/>
            <a:miter lim="800000"/>
          </a:ln>
        </p:spPr>
        <p:txBody>
          <a:bodyPr/>
          <a:lstStyle>
            <a:lvl1pPr>
              <a:defRPr sz="100" b="0">
                <a:solidFill>
                  <a:schemeClr val="bg1">
                    <a:alpha val="0"/>
                  </a:schemeClr>
                </a:solidFill>
              </a:defRPr>
            </a:lvl1pPr>
          </a:lstStyle>
          <a:p>
            <a:pPr lvl="0"/>
            <a:r>
              <a:rPr lang="en-US" noProof="0" dirty="0" smtClean="0"/>
              <a:t> </a:t>
            </a:r>
            <a:endParaRPr lang="en-US" noProof="0" dirty="0"/>
          </a:p>
        </p:txBody>
      </p:sp>
      <p:sp>
        <p:nvSpPr>
          <p:cNvPr id="23" name="Espace réservé du texte 13"/>
          <p:cNvSpPr>
            <a:spLocks noGrp="1"/>
          </p:cNvSpPr>
          <p:nvPr>
            <p:ph type="body" sz="quarter" idx="17" hasCustomPrompt="1"/>
          </p:nvPr>
        </p:nvSpPr>
        <p:spPr bwMode="gray">
          <a:xfrm rot="5400000">
            <a:off x="6983850" y="2918850"/>
            <a:ext cx="5232000" cy="66300"/>
          </a:xfrm>
          <a:solidFill>
            <a:schemeClr val="accent1"/>
          </a:solidFill>
          <a:ln w="57150">
            <a:noFill/>
            <a:miter lim="800000"/>
          </a:ln>
        </p:spPr>
        <p:txBody>
          <a:bodyPr/>
          <a:lstStyle>
            <a:lvl1pPr>
              <a:defRPr sz="100" b="0">
                <a:solidFill>
                  <a:schemeClr val="bg1">
                    <a:alpha val="0"/>
                  </a:schemeClr>
                </a:solidFill>
              </a:defRPr>
            </a:lvl1pPr>
          </a:lstStyle>
          <a:p>
            <a:pPr lvl="0"/>
            <a:r>
              <a:rPr lang="en-US" noProof="0" dirty="0" smtClean="0"/>
              <a:t> </a:t>
            </a:r>
            <a:endParaRPr lang="en-US" noProof="0" dirty="0"/>
          </a:p>
        </p:txBody>
      </p:sp>
      <p:sp>
        <p:nvSpPr>
          <p:cNvPr id="7" name="Titre 6"/>
          <p:cNvSpPr>
            <a:spLocks noGrp="1"/>
          </p:cNvSpPr>
          <p:nvPr>
            <p:ph type="title" hasCustomPrompt="1"/>
          </p:nvPr>
        </p:nvSpPr>
        <p:spPr bwMode="gray">
          <a:xfrm>
            <a:off x="545177" y="4101075"/>
            <a:ext cx="8815652" cy="912101"/>
          </a:xfrm>
        </p:spPr>
        <p:txBody>
          <a:bodyPr anchor="b" anchorCtr="0"/>
          <a:lstStyle>
            <a:lvl1pPr algn="ctr">
              <a:defRPr sz="1388" cap="all" baseline="0">
                <a:solidFill>
                  <a:schemeClr val="accent2"/>
                </a:solidFill>
              </a:defRPr>
            </a:lvl1pPr>
          </a:lstStyle>
          <a:p>
            <a:r>
              <a:rPr lang="en-US" noProof="0" dirty="0" smtClean="0"/>
              <a:t>presentation title</a:t>
            </a:r>
            <a:endParaRPr lang="en-US" noProof="0" dirty="0"/>
          </a:p>
        </p:txBody>
      </p:sp>
      <p:sp>
        <p:nvSpPr>
          <p:cNvPr id="15" name="Espace réservé de la date 3"/>
          <p:cNvSpPr>
            <a:spLocks noGrp="1"/>
          </p:cNvSpPr>
          <p:nvPr>
            <p:ph type="dt" sz="half" idx="2"/>
          </p:nvPr>
        </p:nvSpPr>
        <p:spPr bwMode="gray">
          <a:xfrm>
            <a:off x="3588000" y="5347200"/>
            <a:ext cx="2730000" cy="336000"/>
          </a:xfrm>
          <a:prstGeom prst="rect">
            <a:avLst/>
          </a:prstGeom>
          <a:solidFill>
            <a:schemeClr val="bg1"/>
          </a:solidFill>
        </p:spPr>
        <p:txBody>
          <a:bodyPr vert="horz" lIns="0" tIns="0" rIns="0" bIns="0" rtlCol="0" anchor="t" anchorCtr="0">
            <a:noAutofit/>
          </a:bodyPr>
          <a:lstStyle>
            <a:lvl1pPr algn="l">
              <a:defRPr sz="825">
                <a:solidFill>
                  <a:schemeClr val="accent2"/>
                </a:solidFill>
              </a:defRPr>
            </a:lvl1pPr>
          </a:lstStyle>
          <a:p>
            <a:pPr algn="ctr"/>
            <a:r>
              <a:rPr lang="fr-FR" noProof="0" smtClean="0"/>
              <a:t>Month/day/year</a:t>
            </a:r>
            <a:endParaRPr lang="en-US" noProof="0" dirty="0"/>
          </a:p>
        </p:txBody>
      </p:sp>
      <p:sp>
        <p:nvSpPr>
          <p:cNvPr id="19" name="Rectangle 18"/>
          <p:cNvSpPr/>
          <p:nvPr userDrawn="1"/>
        </p:nvSpPr>
        <p:spPr bwMode="gray">
          <a:xfrm>
            <a:off x="3830924" y="380911"/>
            <a:ext cx="2242500" cy="480000"/>
          </a:xfrm>
          <a:prstGeom prst="rect">
            <a:avLst/>
          </a:prstGeom>
          <a:blipFill dpi="0" rotWithShape="1">
            <a:blip r:embed="rId3" cstate="print">
              <a:extLst>
                <a:ext uri="{28A0092B-C50C-407E-A947-70E740481C1C}">
                  <a14:useLocalDpi xmlns:a14="http://schemas.microsoft.com/office/drawing/2010/main"/>
                </a:ext>
              </a:extLst>
            </a:blip>
            <a:srcRect/>
            <a:stretch>
              <a:fillRect/>
            </a:stretch>
          </a:blipFill>
          <a:ln w="61214">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350"/>
          </a:p>
        </p:txBody>
      </p:sp>
    </p:spTree>
    <p:extLst>
      <p:ext uri="{BB962C8B-B14F-4D97-AF65-F5344CB8AC3E}">
        <p14:creationId xmlns:p14="http://schemas.microsoft.com/office/powerpoint/2010/main" val="2678544843"/>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hapter_picture_right">
    <p:spTree>
      <p:nvGrpSpPr>
        <p:cNvPr id="1" name=""/>
        <p:cNvGrpSpPr/>
        <p:nvPr/>
      </p:nvGrpSpPr>
      <p:grpSpPr>
        <a:xfrm>
          <a:off x="0" y="0"/>
          <a:ext cx="0" cy="0"/>
          <a:chOff x="0" y="0"/>
          <a:chExt cx="0" cy="0"/>
        </a:xfrm>
      </p:grpSpPr>
      <p:sp>
        <p:nvSpPr>
          <p:cNvPr id="5" name="Rectangle 4"/>
          <p:cNvSpPr/>
          <p:nvPr userDrawn="1"/>
        </p:nvSpPr>
        <p:spPr bwMode="gray">
          <a:xfrm>
            <a:off x="0" y="0"/>
            <a:ext cx="974558" cy="11727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noProof="0" dirty="0"/>
          </a:p>
        </p:txBody>
      </p:sp>
      <p:sp>
        <p:nvSpPr>
          <p:cNvPr id="25" name="Espace réservé pour une image  16"/>
          <p:cNvSpPr>
            <a:spLocks noGrp="1"/>
          </p:cNvSpPr>
          <p:nvPr>
            <p:ph type="pic" sz="quarter" idx="14" hasCustomPrompt="1"/>
          </p:nvPr>
        </p:nvSpPr>
        <p:spPr bwMode="gray">
          <a:xfrm>
            <a:off x="4953006" y="334432"/>
            <a:ext cx="4681273" cy="5543552"/>
          </a:xfrm>
          <a:solidFill>
            <a:schemeClr val="bg1">
              <a:lumMod val="95000"/>
            </a:schemeClr>
          </a:solidFill>
        </p:spPr>
        <p:txBody>
          <a:bodyPr lIns="432000" tIns="1080000" rIns="432000" anchor="ctr" anchorCtr="0"/>
          <a:lstStyle>
            <a:lvl1pPr marL="0" marR="0" indent="0" algn="ctr" defTabSz="685766" rtl="0" eaLnBrk="1" fontAlgn="auto" latinLnBrk="0" hangingPunct="1">
              <a:lnSpc>
                <a:spcPct val="100000"/>
              </a:lnSpc>
              <a:spcBef>
                <a:spcPts val="1350"/>
              </a:spcBef>
              <a:spcAft>
                <a:spcPts val="450"/>
              </a:spcAft>
              <a:buClrTx/>
              <a:buSzTx/>
              <a:buFont typeface="Arial" pitchFamily="34" charset="0"/>
              <a:buNone/>
              <a:tabLst/>
              <a:defRPr sz="750" b="0" baseline="0"/>
            </a:lvl1pPr>
          </a:lstStyle>
          <a:p>
            <a:r>
              <a:rPr lang="en-US" noProof="0" dirty="0" smtClean="0"/>
              <a:t>Select the icon to insert a picture then if needed place the visual into background position (Right click with the mouse / Send to back)</a:t>
            </a:r>
          </a:p>
        </p:txBody>
      </p:sp>
      <p:sp>
        <p:nvSpPr>
          <p:cNvPr id="9" name="Espace réservé de la date 8"/>
          <p:cNvSpPr>
            <a:spLocks noGrp="1"/>
          </p:cNvSpPr>
          <p:nvPr>
            <p:ph type="dt" sz="half" idx="16"/>
          </p:nvPr>
        </p:nvSpPr>
        <p:spPr bwMode="gray"/>
        <p:txBody>
          <a:bodyPr/>
          <a:lstStyle/>
          <a:p>
            <a:r>
              <a:rPr lang="fr-FR" noProof="0" smtClean="0"/>
              <a:t>Month/day/year</a:t>
            </a:r>
            <a:endParaRPr lang="en-US" noProof="0" dirty="0"/>
          </a:p>
        </p:txBody>
      </p:sp>
      <p:sp>
        <p:nvSpPr>
          <p:cNvPr id="14" name="Espace réservé du pied de page 13"/>
          <p:cNvSpPr>
            <a:spLocks noGrp="1"/>
          </p:cNvSpPr>
          <p:nvPr>
            <p:ph type="ftr" sz="quarter" idx="17"/>
          </p:nvPr>
        </p:nvSpPr>
        <p:spPr bwMode="gray"/>
        <p:txBody>
          <a:bodyPr/>
          <a:lstStyle/>
          <a:p>
            <a:pPr algn="l"/>
            <a:r>
              <a:rPr lang="en-US" noProof="0" smtClean="0"/>
              <a:t>IDEMIA - 2018_2000035854 – V1</a:t>
            </a:r>
            <a:endParaRPr lang="en-US" noProof="0" dirty="0"/>
          </a:p>
        </p:txBody>
      </p:sp>
      <p:sp>
        <p:nvSpPr>
          <p:cNvPr id="15" name="Espace réservé du numéro de diapositive 14"/>
          <p:cNvSpPr>
            <a:spLocks noGrp="1"/>
          </p:cNvSpPr>
          <p:nvPr>
            <p:ph type="sldNum" sz="quarter" idx="18"/>
          </p:nvPr>
        </p:nvSpPr>
        <p:spPr bwMode="gray"/>
        <p:txBody>
          <a:bodyPr/>
          <a:lstStyle/>
          <a:p>
            <a:fld id="{733122C9-A0B9-462F-8757-0847AD287B63}" type="slidenum">
              <a:rPr lang="en-US" noProof="0" smtClean="0"/>
              <a:pPr/>
              <a:t>‹N°›</a:t>
            </a:fld>
            <a:endParaRPr lang="en-US" noProof="0" dirty="0"/>
          </a:p>
        </p:txBody>
      </p:sp>
      <p:sp>
        <p:nvSpPr>
          <p:cNvPr id="16" name="Espace réservé du texte 3"/>
          <p:cNvSpPr>
            <a:spLocks noGrp="1"/>
          </p:cNvSpPr>
          <p:nvPr>
            <p:ph type="body" sz="quarter" idx="22" hasCustomPrompt="1"/>
          </p:nvPr>
        </p:nvSpPr>
        <p:spPr bwMode="gray">
          <a:xfrm>
            <a:off x="540655" y="2174181"/>
            <a:ext cx="4173935" cy="3312584"/>
          </a:xfrm>
        </p:spPr>
        <p:txBody>
          <a:bodyPr/>
          <a:lstStyle>
            <a:lvl1pPr>
              <a:lnSpc>
                <a:spcPct val="90000"/>
              </a:lnSpc>
              <a:spcBef>
                <a:spcPts val="0"/>
              </a:spcBef>
              <a:spcAft>
                <a:spcPts val="0"/>
              </a:spcAft>
              <a:defRPr sz="1800" cap="all" baseline="0">
                <a:solidFill>
                  <a:schemeClr val="accent2"/>
                </a:solidFill>
              </a:defRPr>
            </a:lvl1pPr>
            <a:lvl2pPr marL="0" indent="0">
              <a:lnSpc>
                <a:spcPct val="110000"/>
              </a:lnSpc>
              <a:spcBef>
                <a:spcPts val="900"/>
              </a:spcBef>
              <a:spcAft>
                <a:spcPts val="0"/>
              </a:spcAft>
              <a:buNone/>
              <a:defRPr sz="1050">
                <a:solidFill>
                  <a:schemeClr val="accent2"/>
                </a:solidFill>
              </a:defRPr>
            </a:lvl2pPr>
          </a:lstStyle>
          <a:p>
            <a:pPr lvl="0"/>
            <a:r>
              <a:rPr lang="en-US" noProof="0" dirty="0" smtClean="0"/>
              <a:t>Title of the part</a:t>
            </a:r>
          </a:p>
          <a:p>
            <a:pPr lvl="1"/>
            <a:r>
              <a:rPr lang="en-US" noProof="0" dirty="0" smtClean="0"/>
              <a:t>Text</a:t>
            </a:r>
          </a:p>
        </p:txBody>
      </p:sp>
      <p:sp>
        <p:nvSpPr>
          <p:cNvPr id="17" name="Espace réservé du texte 13"/>
          <p:cNvSpPr>
            <a:spLocks noGrp="1"/>
          </p:cNvSpPr>
          <p:nvPr>
            <p:ph type="body" sz="quarter" idx="23" hasCustomPrompt="1"/>
          </p:nvPr>
        </p:nvSpPr>
        <p:spPr bwMode="gray">
          <a:xfrm rot="5400000">
            <a:off x="3260850" y="3590850"/>
            <a:ext cx="4176000" cy="66300"/>
          </a:xfrm>
          <a:solidFill>
            <a:schemeClr val="accent6"/>
          </a:solidFill>
          <a:ln w="57150">
            <a:noFill/>
            <a:miter lim="800000"/>
          </a:ln>
        </p:spPr>
        <p:txBody>
          <a:bodyPr/>
          <a:lstStyle>
            <a:lvl1pPr>
              <a:defRPr sz="100" b="0">
                <a:solidFill>
                  <a:schemeClr val="bg1">
                    <a:alpha val="0"/>
                  </a:schemeClr>
                </a:solidFill>
              </a:defRPr>
            </a:lvl1pPr>
          </a:lstStyle>
          <a:p>
            <a:pPr lvl="0"/>
            <a:r>
              <a:rPr lang="en-US" noProof="0" dirty="0" smtClean="0"/>
              <a:t> </a:t>
            </a:r>
            <a:endParaRPr lang="en-US" noProof="0" dirty="0"/>
          </a:p>
        </p:txBody>
      </p:sp>
      <p:sp>
        <p:nvSpPr>
          <p:cNvPr id="18" name="Espace réservé du texte 13"/>
          <p:cNvSpPr>
            <a:spLocks noGrp="1"/>
          </p:cNvSpPr>
          <p:nvPr>
            <p:ph type="body" sz="quarter" idx="24" hasCustomPrompt="1"/>
          </p:nvPr>
        </p:nvSpPr>
        <p:spPr bwMode="gray">
          <a:xfrm>
            <a:off x="0" y="1536000"/>
            <a:ext cx="5382000" cy="81600"/>
          </a:xfrm>
          <a:solidFill>
            <a:schemeClr val="accent6"/>
          </a:solidFill>
          <a:ln w="57150">
            <a:noFill/>
            <a:miter lim="800000"/>
          </a:ln>
        </p:spPr>
        <p:txBody>
          <a:bodyPr/>
          <a:lstStyle>
            <a:lvl1pPr>
              <a:defRPr sz="100" b="0">
                <a:solidFill>
                  <a:schemeClr val="bg1">
                    <a:alpha val="0"/>
                  </a:schemeClr>
                </a:solidFill>
              </a:defRPr>
            </a:lvl1pPr>
          </a:lstStyle>
          <a:p>
            <a:pPr lvl="0"/>
            <a:r>
              <a:rPr lang="en-US" noProof="0" dirty="0" smtClean="0"/>
              <a:t> </a:t>
            </a:r>
            <a:endParaRPr lang="en-US" noProof="0" dirty="0"/>
          </a:p>
        </p:txBody>
      </p:sp>
      <p:sp>
        <p:nvSpPr>
          <p:cNvPr id="19" name="Espace réservé du texte 13"/>
          <p:cNvSpPr>
            <a:spLocks noGrp="1"/>
          </p:cNvSpPr>
          <p:nvPr>
            <p:ph type="body" sz="quarter" idx="25" hasCustomPrompt="1"/>
          </p:nvPr>
        </p:nvSpPr>
        <p:spPr bwMode="gray">
          <a:xfrm rot="10800000">
            <a:off x="0" y="5630399"/>
            <a:ext cx="5382000" cy="81600"/>
          </a:xfrm>
          <a:solidFill>
            <a:schemeClr val="accent6"/>
          </a:solidFill>
          <a:ln w="57150">
            <a:noFill/>
            <a:miter lim="800000"/>
          </a:ln>
        </p:spPr>
        <p:txBody>
          <a:bodyPr/>
          <a:lstStyle>
            <a:lvl1pPr>
              <a:defRPr sz="100" b="0">
                <a:solidFill>
                  <a:schemeClr val="bg1">
                    <a:alpha val="0"/>
                  </a:schemeClr>
                </a:solidFill>
              </a:defRPr>
            </a:lvl1pPr>
          </a:lstStyle>
          <a:p>
            <a:pPr lvl="0"/>
            <a:r>
              <a:rPr lang="en-US" noProof="0" dirty="0" smtClean="0"/>
              <a:t> </a:t>
            </a:r>
            <a:endParaRPr lang="en-US" noProof="0" dirty="0"/>
          </a:p>
        </p:txBody>
      </p:sp>
      <p:sp>
        <p:nvSpPr>
          <p:cNvPr id="26" name="Titre 1"/>
          <p:cNvSpPr>
            <a:spLocks noGrp="1"/>
          </p:cNvSpPr>
          <p:nvPr>
            <p:ph type="title" hasCustomPrompt="1"/>
          </p:nvPr>
        </p:nvSpPr>
        <p:spPr bwMode="gray">
          <a:xfrm>
            <a:off x="3822000" y="1024337"/>
            <a:ext cx="457424" cy="903700"/>
          </a:xfrm>
          <a:solidFill>
            <a:schemeClr val="bg1"/>
          </a:solidFill>
        </p:spPr>
        <p:txBody>
          <a:bodyPr wrap="none" lIns="36000" tIns="36000" rIns="36000" bIns="36000" anchor="b" anchorCtr="0">
            <a:spAutoFit/>
          </a:bodyPr>
          <a:lstStyle>
            <a:lvl1pPr>
              <a:defRPr sz="5400">
                <a:solidFill>
                  <a:schemeClr val="accent6"/>
                </a:solidFill>
              </a:defRPr>
            </a:lvl1pPr>
          </a:lstStyle>
          <a:p>
            <a:r>
              <a:rPr lang="en-US" noProof="0" dirty="0" smtClean="0"/>
              <a:t>0</a:t>
            </a:r>
            <a:endParaRPr lang="en-US" noProof="0" dirty="0"/>
          </a:p>
        </p:txBody>
      </p:sp>
    </p:spTree>
    <p:extLst>
      <p:ext uri="{BB962C8B-B14F-4D97-AF65-F5344CB8AC3E}">
        <p14:creationId xmlns:p14="http://schemas.microsoft.com/office/powerpoint/2010/main" val="2738553683"/>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Espace réservé du contenu 2"/>
          <p:cNvSpPr>
            <a:spLocks noGrp="1"/>
          </p:cNvSpPr>
          <p:nvPr>
            <p:ph idx="1" hasCustomPrompt="1"/>
          </p:nvPr>
        </p:nvSpPr>
        <p:spPr bwMode="gray"/>
        <p:txBody>
          <a:bodyPr/>
          <a:lstStyle>
            <a:lvl2pPr>
              <a:spcAft>
                <a:spcPts val="450"/>
              </a:spcAft>
              <a:defRPr/>
            </a:lvl2pPr>
            <a:lvl3pPr>
              <a:defRPr/>
            </a:lvl3pPr>
            <a:lvl4pPr>
              <a:defRPr baseline="0"/>
            </a:lvl4pPr>
            <a:lvl5pPr>
              <a:defRPr/>
            </a:lvl5pPr>
          </a:lstStyle>
          <a:p>
            <a:pPr lvl="0"/>
            <a:r>
              <a:rPr lang="en-US" noProof="0" dirty="0" smtClean="0"/>
              <a:t>Text level 1</a:t>
            </a:r>
          </a:p>
          <a:p>
            <a:pPr lvl="1"/>
            <a:r>
              <a:rPr lang="en-US" noProof="0" dirty="0" smtClean="0"/>
              <a:t>Text level 2</a:t>
            </a:r>
          </a:p>
          <a:p>
            <a:pPr lvl="2"/>
            <a:r>
              <a:rPr lang="en-US" noProof="0" dirty="0" smtClean="0"/>
              <a:t>Text level 3</a:t>
            </a:r>
          </a:p>
          <a:p>
            <a:pPr lvl="3"/>
            <a:r>
              <a:rPr lang="en-US" noProof="0" dirty="0" smtClean="0"/>
              <a:t>Text level 4</a:t>
            </a:r>
          </a:p>
          <a:p>
            <a:pPr lvl="4"/>
            <a:r>
              <a:rPr lang="en-US" noProof="0" dirty="0" smtClean="0"/>
              <a:t>Text level 5</a:t>
            </a:r>
            <a:endParaRPr lang="en-US" noProof="0" dirty="0"/>
          </a:p>
        </p:txBody>
      </p:sp>
      <p:sp>
        <p:nvSpPr>
          <p:cNvPr id="4" name="Titre 3"/>
          <p:cNvSpPr>
            <a:spLocks noGrp="1"/>
          </p:cNvSpPr>
          <p:nvPr>
            <p:ph type="title" hasCustomPrompt="1"/>
          </p:nvPr>
        </p:nvSpPr>
        <p:spPr bwMode="gray"/>
        <p:txBody>
          <a:bodyPr/>
          <a:lstStyle/>
          <a:p>
            <a:r>
              <a:rPr lang="en-US" noProof="0" dirty="0" smtClean="0"/>
              <a:t>Title</a:t>
            </a:r>
            <a:endParaRPr lang="en-US" noProof="0" dirty="0"/>
          </a:p>
        </p:txBody>
      </p:sp>
      <p:sp>
        <p:nvSpPr>
          <p:cNvPr id="5" name="Espace réservé de la date 4"/>
          <p:cNvSpPr>
            <a:spLocks noGrp="1"/>
          </p:cNvSpPr>
          <p:nvPr>
            <p:ph type="dt" sz="half" idx="10"/>
          </p:nvPr>
        </p:nvSpPr>
        <p:spPr bwMode="gray"/>
        <p:txBody>
          <a:bodyPr/>
          <a:lstStyle/>
          <a:p>
            <a:r>
              <a:rPr lang="fr-FR" noProof="0" smtClean="0"/>
              <a:t>Month/day/year</a:t>
            </a:r>
            <a:endParaRPr lang="en-US" noProof="0" dirty="0"/>
          </a:p>
        </p:txBody>
      </p:sp>
      <p:sp>
        <p:nvSpPr>
          <p:cNvPr id="6" name="Espace réservé du pied de page 5"/>
          <p:cNvSpPr>
            <a:spLocks noGrp="1"/>
          </p:cNvSpPr>
          <p:nvPr>
            <p:ph type="ftr" sz="quarter" idx="11"/>
          </p:nvPr>
        </p:nvSpPr>
        <p:spPr bwMode="gray"/>
        <p:txBody>
          <a:bodyPr/>
          <a:lstStyle/>
          <a:p>
            <a:pPr algn="l"/>
            <a:r>
              <a:rPr lang="en-US" noProof="0" smtClean="0"/>
              <a:t>IDEMIA - 2018_2000035854 – V1</a:t>
            </a:r>
            <a:endParaRPr lang="en-US" noProof="0" dirty="0"/>
          </a:p>
        </p:txBody>
      </p:sp>
      <p:sp>
        <p:nvSpPr>
          <p:cNvPr id="7" name="Espace réservé du numéro de diapositive 6"/>
          <p:cNvSpPr>
            <a:spLocks noGrp="1"/>
          </p:cNvSpPr>
          <p:nvPr>
            <p:ph type="sldNum" sz="quarter" idx="12"/>
          </p:nvPr>
        </p:nvSpPr>
        <p:spPr bwMode="gray"/>
        <p:txBody>
          <a:bodyPr/>
          <a:lstStyle/>
          <a:p>
            <a:fld id="{733122C9-A0B9-462F-8757-0847AD287B63}" type="slidenum">
              <a:rPr lang="en-US" noProof="0" smtClean="0"/>
              <a:pPr/>
              <a:t>‹N°›</a:t>
            </a:fld>
            <a:endParaRPr lang="en-US" noProof="0" dirty="0"/>
          </a:p>
        </p:txBody>
      </p:sp>
    </p:spTree>
    <p:extLst>
      <p:ext uri="{BB962C8B-B14F-4D97-AF65-F5344CB8AC3E}">
        <p14:creationId xmlns:p14="http://schemas.microsoft.com/office/powerpoint/2010/main" val="2188558698"/>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picture and content">
    <p:spTree>
      <p:nvGrpSpPr>
        <p:cNvPr id="1" name=""/>
        <p:cNvGrpSpPr/>
        <p:nvPr/>
      </p:nvGrpSpPr>
      <p:grpSpPr>
        <a:xfrm>
          <a:off x="0" y="0"/>
          <a:ext cx="0" cy="0"/>
          <a:chOff x="0" y="0"/>
          <a:chExt cx="0" cy="0"/>
        </a:xfrm>
      </p:grpSpPr>
      <p:sp>
        <p:nvSpPr>
          <p:cNvPr id="3" name="Espace réservé du contenu 2"/>
          <p:cNvSpPr>
            <a:spLocks noGrp="1"/>
          </p:cNvSpPr>
          <p:nvPr>
            <p:ph idx="1" hasCustomPrompt="1"/>
          </p:nvPr>
        </p:nvSpPr>
        <p:spPr bwMode="gray">
          <a:xfrm>
            <a:off x="4835988" y="1509185"/>
            <a:ext cx="4798286" cy="4656667"/>
          </a:xfrm>
        </p:spPr>
        <p:txBody>
          <a:bodyPr/>
          <a:lstStyle>
            <a:lvl2pPr>
              <a:spcAft>
                <a:spcPts val="450"/>
              </a:spcAft>
              <a:defRPr/>
            </a:lvl2pPr>
            <a:lvl3pPr>
              <a:defRPr/>
            </a:lvl3pPr>
            <a:lvl4pPr>
              <a:defRPr baseline="0"/>
            </a:lvl4pPr>
            <a:lvl5pPr>
              <a:defRPr/>
            </a:lvl5pPr>
          </a:lstStyle>
          <a:p>
            <a:pPr lvl="0"/>
            <a:r>
              <a:rPr lang="en-US" noProof="0" dirty="0" smtClean="0"/>
              <a:t>Text level 1</a:t>
            </a:r>
          </a:p>
          <a:p>
            <a:pPr lvl="1"/>
            <a:r>
              <a:rPr lang="en-US" noProof="0" dirty="0" smtClean="0"/>
              <a:t>Text level 2</a:t>
            </a:r>
          </a:p>
          <a:p>
            <a:pPr lvl="2"/>
            <a:r>
              <a:rPr lang="en-US" noProof="0" dirty="0" smtClean="0"/>
              <a:t>Text level 3</a:t>
            </a:r>
          </a:p>
          <a:p>
            <a:pPr lvl="3"/>
            <a:r>
              <a:rPr lang="en-US" noProof="0" dirty="0" smtClean="0"/>
              <a:t>Text level 4</a:t>
            </a:r>
          </a:p>
          <a:p>
            <a:pPr lvl="4"/>
            <a:r>
              <a:rPr lang="en-US" noProof="0" dirty="0" smtClean="0"/>
              <a:t>Text level 5</a:t>
            </a:r>
            <a:endParaRPr lang="en-US" noProof="0" dirty="0"/>
          </a:p>
        </p:txBody>
      </p:sp>
      <p:sp>
        <p:nvSpPr>
          <p:cNvPr id="4" name="Titre 3"/>
          <p:cNvSpPr>
            <a:spLocks noGrp="1"/>
          </p:cNvSpPr>
          <p:nvPr>
            <p:ph type="title" hasCustomPrompt="1"/>
          </p:nvPr>
        </p:nvSpPr>
        <p:spPr bwMode="gray"/>
        <p:txBody>
          <a:bodyPr/>
          <a:lstStyle/>
          <a:p>
            <a:r>
              <a:rPr lang="en-US" noProof="0" dirty="0" smtClean="0"/>
              <a:t>Title</a:t>
            </a:r>
            <a:endParaRPr lang="en-US" noProof="0" dirty="0"/>
          </a:p>
        </p:txBody>
      </p:sp>
      <p:sp>
        <p:nvSpPr>
          <p:cNvPr id="5" name="Espace réservé de la date 4"/>
          <p:cNvSpPr>
            <a:spLocks noGrp="1"/>
          </p:cNvSpPr>
          <p:nvPr>
            <p:ph type="dt" sz="half" idx="10"/>
          </p:nvPr>
        </p:nvSpPr>
        <p:spPr bwMode="gray"/>
        <p:txBody>
          <a:bodyPr/>
          <a:lstStyle/>
          <a:p>
            <a:r>
              <a:rPr lang="fr-FR" noProof="0" smtClean="0"/>
              <a:t>Month/day/year</a:t>
            </a:r>
            <a:endParaRPr lang="en-US" noProof="0" dirty="0"/>
          </a:p>
        </p:txBody>
      </p:sp>
      <p:sp>
        <p:nvSpPr>
          <p:cNvPr id="6" name="Espace réservé du pied de page 5"/>
          <p:cNvSpPr>
            <a:spLocks noGrp="1"/>
          </p:cNvSpPr>
          <p:nvPr>
            <p:ph type="ftr" sz="quarter" idx="11"/>
          </p:nvPr>
        </p:nvSpPr>
        <p:spPr bwMode="gray"/>
        <p:txBody>
          <a:bodyPr/>
          <a:lstStyle/>
          <a:p>
            <a:pPr algn="l"/>
            <a:r>
              <a:rPr lang="en-US" noProof="0" smtClean="0"/>
              <a:t>IDEMIA - 2018_2000035854 – V1</a:t>
            </a:r>
            <a:endParaRPr lang="en-US" noProof="0" dirty="0"/>
          </a:p>
        </p:txBody>
      </p:sp>
      <p:sp>
        <p:nvSpPr>
          <p:cNvPr id="7" name="Espace réservé du numéro de diapositive 6"/>
          <p:cNvSpPr>
            <a:spLocks noGrp="1"/>
          </p:cNvSpPr>
          <p:nvPr>
            <p:ph type="sldNum" sz="quarter" idx="12"/>
          </p:nvPr>
        </p:nvSpPr>
        <p:spPr bwMode="gray"/>
        <p:txBody>
          <a:bodyPr/>
          <a:lstStyle/>
          <a:p>
            <a:fld id="{733122C9-A0B9-462F-8757-0847AD287B63}" type="slidenum">
              <a:rPr lang="en-US" noProof="0" smtClean="0"/>
              <a:pPr/>
              <a:t>‹N°›</a:t>
            </a:fld>
            <a:endParaRPr lang="en-US" noProof="0" dirty="0"/>
          </a:p>
        </p:txBody>
      </p:sp>
      <p:sp>
        <p:nvSpPr>
          <p:cNvPr id="10" name="Espace réservé pour une image  16"/>
          <p:cNvSpPr>
            <a:spLocks noGrp="1"/>
          </p:cNvSpPr>
          <p:nvPr>
            <p:ph type="pic" sz="quarter" idx="14" hasCustomPrompt="1"/>
          </p:nvPr>
        </p:nvSpPr>
        <p:spPr bwMode="gray">
          <a:xfrm>
            <a:off x="600600" y="1632000"/>
            <a:ext cx="4017000" cy="3600000"/>
          </a:xfrm>
          <a:solidFill>
            <a:schemeClr val="bg1">
              <a:lumMod val="95000"/>
            </a:schemeClr>
          </a:solidFill>
          <a:ln w="57150">
            <a:solidFill>
              <a:schemeClr val="accent6"/>
            </a:solidFill>
            <a:miter lim="800000"/>
          </a:ln>
        </p:spPr>
        <p:txBody>
          <a:bodyPr lIns="360000" tIns="1080000" rIns="360000" anchor="ctr" anchorCtr="0"/>
          <a:lstStyle>
            <a:lvl1pPr marL="0" marR="0" indent="0" algn="ctr" defTabSz="685766" rtl="0" eaLnBrk="1" fontAlgn="auto" latinLnBrk="0" hangingPunct="1">
              <a:lnSpc>
                <a:spcPct val="100000"/>
              </a:lnSpc>
              <a:spcBef>
                <a:spcPts val="1350"/>
              </a:spcBef>
              <a:spcAft>
                <a:spcPts val="450"/>
              </a:spcAft>
              <a:buClrTx/>
              <a:buSzTx/>
              <a:buFont typeface="Arial" pitchFamily="34" charset="0"/>
              <a:buNone/>
              <a:tabLst/>
              <a:defRPr sz="750" b="0"/>
            </a:lvl1pPr>
          </a:lstStyle>
          <a:p>
            <a:r>
              <a:rPr lang="en-US" noProof="0" dirty="0" smtClean="0"/>
              <a:t>Picture</a:t>
            </a:r>
          </a:p>
        </p:txBody>
      </p:sp>
    </p:spTree>
    <p:extLst>
      <p:ext uri="{BB962C8B-B14F-4D97-AF65-F5344CB8AC3E}">
        <p14:creationId xmlns:p14="http://schemas.microsoft.com/office/powerpoint/2010/main" val="3385855844"/>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nd big picture">
    <p:spTree>
      <p:nvGrpSpPr>
        <p:cNvPr id="1" name=""/>
        <p:cNvGrpSpPr/>
        <p:nvPr/>
      </p:nvGrpSpPr>
      <p:grpSpPr>
        <a:xfrm>
          <a:off x="0" y="0"/>
          <a:ext cx="0" cy="0"/>
          <a:chOff x="0" y="0"/>
          <a:chExt cx="0" cy="0"/>
        </a:xfrm>
      </p:grpSpPr>
      <p:sp>
        <p:nvSpPr>
          <p:cNvPr id="4" name="Titre 3"/>
          <p:cNvSpPr>
            <a:spLocks noGrp="1"/>
          </p:cNvSpPr>
          <p:nvPr>
            <p:ph type="title" hasCustomPrompt="1"/>
          </p:nvPr>
        </p:nvSpPr>
        <p:spPr bwMode="gray"/>
        <p:txBody>
          <a:bodyPr/>
          <a:lstStyle/>
          <a:p>
            <a:r>
              <a:rPr lang="en-US" noProof="0" dirty="0" smtClean="0"/>
              <a:t>Title</a:t>
            </a:r>
            <a:endParaRPr lang="en-US" noProof="0" dirty="0"/>
          </a:p>
        </p:txBody>
      </p:sp>
      <p:sp>
        <p:nvSpPr>
          <p:cNvPr id="5" name="Espace réservé de la date 4"/>
          <p:cNvSpPr>
            <a:spLocks noGrp="1"/>
          </p:cNvSpPr>
          <p:nvPr>
            <p:ph type="dt" sz="half" idx="10"/>
          </p:nvPr>
        </p:nvSpPr>
        <p:spPr bwMode="gray"/>
        <p:txBody>
          <a:bodyPr/>
          <a:lstStyle/>
          <a:p>
            <a:r>
              <a:rPr lang="fr-FR" noProof="0" smtClean="0"/>
              <a:t>Month/day/year</a:t>
            </a:r>
            <a:endParaRPr lang="en-US" noProof="0" dirty="0"/>
          </a:p>
        </p:txBody>
      </p:sp>
      <p:sp>
        <p:nvSpPr>
          <p:cNvPr id="6" name="Espace réservé du pied de page 5"/>
          <p:cNvSpPr>
            <a:spLocks noGrp="1"/>
          </p:cNvSpPr>
          <p:nvPr>
            <p:ph type="ftr" sz="quarter" idx="11"/>
          </p:nvPr>
        </p:nvSpPr>
        <p:spPr bwMode="gray"/>
        <p:txBody>
          <a:bodyPr/>
          <a:lstStyle/>
          <a:p>
            <a:pPr algn="l"/>
            <a:r>
              <a:rPr lang="en-US" noProof="0" smtClean="0"/>
              <a:t>IDEMIA - 2018_2000035854 – V1</a:t>
            </a:r>
            <a:endParaRPr lang="en-US" noProof="0" dirty="0"/>
          </a:p>
        </p:txBody>
      </p:sp>
      <p:sp>
        <p:nvSpPr>
          <p:cNvPr id="7" name="Espace réservé du numéro de diapositive 6"/>
          <p:cNvSpPr>
            <a:spLocks noGrp="1"/>
          </p:cNvSpPr>
          <p:nvPr>
            <p:ph type="sldNum" sz="quarter" idx="12"/>
          </p:nvPr>
        </p:nvSpPr>
        <p:spPr bwMode="gray"/>
        <p:txBody>
          <a:bodyPr/>
          <a:lstStyle/>
          <a:p>
            <a:fld id="{733122C9-A0B9-462F-8757-0847AD287B63}" type="slidenum">
              <a:rPr lang="en-US" noProof="0" smtClean="0"/>
              <a:pPr/>
              <a:t>‹N°›</a:t>
            </a:fld>
            <a:endParaRPr lang="en-US" noProof="0" dirty="0"/>
          </a:p>
        </p:txBody>
      </p:sp>
      <p:sp>
        <p:nvSpPr>
          <p:cNvPr id="11" name="Espace réservé pour une image  16"/>
          <p:cNvSpPr>
            <a:spLocks noGrp="1"/>
          </p:cNvSpPr>
          <p:nvPr>
            <p:ph type="pic" sz="quarter" idx="15" hasCustomPrompt="1"/>
          </p:nvPr>
        </p:nvSpPr>
        <p:spPr bwMode="gray">
          <a:xfrm>
            <a:off x="600600" y="1632000"/>
            <a:ext cx="8970000" cy="4152000"/>
          </a:xfrm>
          <a:solidFill>
            <a:schemeClr val="bg1">
              <a:lumMod val="95000"/>
            </a:schemeClr>
          </a:solidFill>
          <a:ln w="57150">
            <a:solidFill>
              <a:schemeClr val="accent6"/>
            </a:solidFill>
            <a:miter lim="800000"/>
          </a:ln>
        </p:spPr>
        <p:txBody>
          <a:bodyPr lIns="360000" tIns="1080000" rIns="360000" anchor="ctr" anchorCtr="0"/>
          <a:lstStyle>
            <a:lvl1pPr marL="0" marR="0" indent="0" algn="ctr" defTabSz="685766" rtl="0" eaLnBrk="1" fontAlgn="auto" latinLnBrk="0" hangingPunct="1">
              <a:lnSpc>
                <a:spcPct val="100000"/>
              </a:lnSpc>
              <a:spcBef>
                <a:spcPts val="1350"/>
              </a:spcBef>
              <a:spcAft>
                <a:spcPts val="450"/>
              </a:spcAft>
              <a:buClrTx/>
              <a:buSzTx/>
              <a:buFont typeface="Arial" pitchFamily="34" charset="0"/>
              <a:buNone/>
              <a:tabLst/>
              <a:defRPr sz="750" b="0"/>
            </a:lvl1pPr>
          </a:lstStyle>
          <a:p>
            <a:r>
              <a:rPr lang="en-US" noProof="0" dirty="0" smtClean="0"/>
              <a:t>Picture</a:t>
            </a:r>
          </a:p>
        </p:txBody>
      </p:sp>
    </p:spTree>
    <p:extLst>
      <p:ext uri="{BB962C8B-B14F-4D97-AF65-F5344CB8AC3E}">
        <p14:creationId xmlns:p14="http://schemas.microsoft.com/office/powerpoint/2010/main" val="1171688069"/>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2670" y="303973"/>
            <a:ext cx="8735374" cy="575096"/>
          </a:xfrm>
          <a:prstGeom prst="rect">
            <a:avLst/>
          </a:prstGeom>
        </p:spPr>
        <p:txBody>
          <a:bodyPr/>
          <a:lstStyle/>
          <a:p>
            <a:r>
              <a:rPr lang="fr-FR" dirty="0" smtClean="0"/>
              <a:t>Click to </a:t>
            </a:r>
            <a:r>
              <a:rPr lang="fr-FR" dirty="0" err="1" smtClean="0"/>
              <a:t>edit</a:t>
            </a:r>
            <a:r>
              <a:rPr lang="fr-FR" dirty="0" smtClean="0"/>
              <a:t> Master </a:t>
            </a:r>
            <a:r>
              <a:rPr lang="fr-FR" dirty="0" err="1" smtClean="0"/>
              <a:t>title</a:t>
            </a:r>
            <a:r>
              <a:rPr lang="fr-FR" dirty="0" smtClean="0"/>
              <a:t> style</a:t>
            </a:r>
            <a:endParaRPr lang="fr-FR" dirty="0"/>
          </a:p>
        </p:txBody>
      </p:sp>
      <p:sp>
        <p:nvSpPr>
          <p:cNvPr id="40" name="Text Placeholder 2"/>
          <p:cNvSpPr>
            <a:spLocks noGrp="1"/>
          </p:cNvSpPr>
          <p:nvPr>
            <p:ph idx="1"/>
          </p:nvPr>
        </p:nvSpPr>
        <p:spPr>
          <a:xfrm>
            <a:off x="912670" y="1313523"/>
            <a:ext cx="8735375" cy="4986755"/>
          </a:xfrm>
          <a:prstGeom prst="rect">
            <a:avLst/>
          </a:prstGeom>
        </p:spPr>
        <p:txBody>
          <a:bodyPr vert="horz" lIns="91440" tIns="45720" rIns="91440" bIns="45720" rtlCol="0">
            <a:normAutofit/>
          </a:bodyPr>
          <a:lstStyle/>
          <a:p>
            <a:pPr lvl="0"/>
            <a:r>
              <a:rPr lang="fr-FR" dirty="0" smtClean="0"/>
              <a:t>Click to </a:t>
            </a:r>
            <a:r>
              <a:rPr lang="fr-FR" dirty="0" err="1" smtClean="0"/>
              <a:t>edit</a:t>
            </a:r>
            <a:r>
              <a:rPr lang="fr-FR" dirty="0" smtClean="0"/>
              <a:t> Master </a:t>
            </a:r>
            <a:r>
              <a:rPr lang="fr-FR" dirty="0" err="1" smtClean="0"/>
              <a:t>text</a:t>
            </a:r>
            <a:r>
              <a:rPr lang="fr-FR" dirty="0" smtClean="0"/>
              <a:t> styles</a:t>
            </a:r>
          </a:p>
          <a:p>
            <a:pPr lvl="1"/>
            <a:r>
              <a:rPr lang="fr-FR" dirty="0" smtClean="0"/>
              <a:t>Second </a:t>
            </a:r>
            <a:r>
              <a:rPr lang="fr-FR" dirty="0" err="1" smtClean="0"/>
              <a:t>level</a:t>
            </a:r>
            <a:endParaRPr lang="fr-FR" dirty="0" smtClean="0"/>
          </a:p>
          <a:p>
            <a:pPr lvl="2"/>
            <a:r>
              <a:rPr lang="fr-FR" dirty="0" err="1" smtClean="0"/>
              <a:t>Third</a:t>
            </a:r>
            <a:r>
              <a:rPr lang="fr-FR" dirty="0" smtClean="0"/>
              <a:t> </a:t>
            </a:r>
            <a:r>
              <a:rPr lang="fr-FR" dirty="0" err="1" smtClean="0"/>
              <a:t>level</a:t>
            </a:r>
            <a:endParaRPr lang="fr-FR" dirty="0" smtClean="0"/>
          </a:p>
          <a:p>
            <a:pPr lvl="3"/>
            <a:r>
              <a:rPr lang="fr-FR" dirty="0" err="1" smtClean="0"/>
              <a:t>Fourth</a:t>
            </a:r>
            <a:r>
              <a:rPr lang="fr-FR" dirty="0" smtClean="0"/>
              <a:t> </a:t>
            </a:r>
            <a:r>
              <a:rPr lang="fr-FR" dirty="0" err="1" smtClean="0"/>
              <a:t>level</a:t>
            </a:r>
            <a:endParaRPr lang="fr-FR" dirty="0" smtClean="0"/>
          </a:p>
          <a:p>
            <a:pPr lvl="4"/>
            <a:r>
              <a:rPr lang="fr-FR" dirty="0" err="1" smtClean="0"/>
              <a:t>Fifth</a:t>
            </a:r>
            <a:r>
              <a:rPr lang="fr-FR" dirty="0" smtClean="0"/>
              <a:t> </a:t>
            </a:r>
            <a:r>
              <a:rPr lang="fr-FR" dirty="0" err="1" smtClean="0"/>
              <a:t>level</a:t>
            </a:r>
            <a:endParaRPr lang="fr-FR" dirty="0"/>
          </a:p>
        </p:txBody>
      </p:sp>
      <p:sp>
        <p:nvSpPr>
          <p:cNvPr id="17" name="Footer Placeholder 1"/>
          <p:cNvSpPr>
            <a:spLocks noGrp="1"/>
          </p:cNvSpPr>
          <p:nvPr>
            <p:ph type="ftr" sz="quarter" idx="3"/>
          </p:nvPr>
        </p:nvSpPr>
        <p:spPr>
          <a:xfrm rot="16200000">
            <a:off x="-596145" y="2587589"/>
            <a:ext cx="2216035" cy="297523"/>
          </a:xfrm>
          <a:prstGeom prst="rect">
            <a:avLst/>
          </a:prstGeom>
        </p:spPr>
        <p:txBody>
          <a:bodyPr vert="horz" lIns="91440" tIns="45720" rIns="91440" bIns="45720" rtlCol="0" anchor="ctr"/>
          <a:lstStyle>
            <a:lvl1pPr algn="ctr">
              <a:defRPr sz="650">
                <a:solidFill>
                  <a:schemeClr val="tx2"/>
                </a:solidFill>
              </a:defRPr>
            </a:lvl1pPr>
          </a:lstStyle>
          <a:p>
            <a:pPr defTabSz="495285" fontAlgn="auto">
              <a:spcBef>
                <a:spcPts val="0"/>
              </a:spcBef>
              <a:spcAft>
                <a:spcPts val="0"/>
              </a:spcAft>
            </a:pPr>
            <a:r>
              <a:rPr lang="en-US" smtClean="0">
                <a:solidFill>
                  <a:srgbClr val="B3B9BD"/>
                </a:solidFill>
                <a:latin typeface="Arial"/>
                <a:ea typeface="+mn-ea"/>
                <a:cs typeface="+mn-cs"/>
              </a:rPr>
              <a:t>NEWCO Confidential / Restricted / Public Title of the presentation</a:t>
            </a:r>
            <a:endParaRPr lang="fr-FR" dirty="0">
              <a:solidFill>
                <a:srgbClr val="B3B9BD"/>
              </a:solidFill>
              <a:latin typeface="Arial"/>
              <a:ea typeface="+mn-ea"/>
              <a:cs typeface="+mn-cs"/>
            </a:endParaRPr>
          </a:p>
        </p:txBody>
      </p:sp>
      <p:sp>
        <p:nvSpPr>
          <p:cNvPr id="19" name="Date Placeholder 3"/>
          <p:cNvSpPr>
            <a:spLocks noGrp="1"/>
          </p:cNvSpPr>
          <p:nvPr>
            <p:ph type="dt" sz="half" idx="2"/>
          </p:nvPr>
        </p:nvSpPr>
        <p:spPr>
          <a:xfrm rot="16200000">
            <a:off x="-86447" y="5546615"/>
            <a:ext cx="1208237" cy="297523"/>
          </a:xfrm>
          <a:prstGeom prst="rect">
            <a:avLst/>
          </a:prstGeom>
        </p:spPr>
        <p:txBody>
          <a:bodyPr vert="horz" lIns="91440" tIns="45720" rIns="91440" bIns="45720" rtlCol="0" anchor="ctr"/>
          <a:lstStyle>
            <a:lvl1pPr algn="ctr">
              <a:defRPr sz="758">
                <a:solidFill>
                  <a:schemeClr val="tx2"/>
                </a:solidFill>
              </a:defRPr>
            </a:lvl1pPr>
          </a:lstStyle>
          <a:p>
            <a:pPr defTabSz="495285" fontAlgn="auto">
              <a:spcBef>
                <a:spcPts val="0"/>
              </a:spcBef>
              <a:spcAft>
                <a:spcPts val="0"/>
              </a:spcAft>
            </a:pPr>
            <a:fld id="{632A0E3A-B73F-2049-AF5C-03F228CE601B}" type="datetime1">
              <a:rPr lang="fr-FR" smtClean="0">
                <a:solidFill>
                  <a:srgbClr val="B3B9BD"/>
                </a:solidFill>
                <a:latin typeface="Arial"/>
                <a:ea typeface="+mn-ea"/>
                <a:cs typeface="+mn-cs"/>
              </a:rPr>
              <a:pPr defTabSz="495285" fontAlgn="auto">
                <a:spcBef>
                  <a:spcPts val="0"/>
                </a:spcBef>
                <a:spcAft>
                  <a:spcPts val="0"/>
                </a:spcAft>
              </a:pPr>
              <a:t>20/06/2018</a:t>
            </a:fld>
            <a:endParaRPr lang="fr-FR" dirty="0">
              <a:solidFill>
                <a:srgbClr val="B3B9BD"/>
              </a:solidFill>
              <a:latin typeface="Arial"/>
              <a:ea typeface="+mn-ea"/>
              <a:cs typeface="+mn-cs"/>
            </a:endParaRPr>
          </a:p>
        </p:txBody>
      </p:sp>
      <p:cxnSp>
        <p:nvCxnSpPr>
          <p:cNvPr id="21" name="Straight Connector 20"/>
          <p:cNvCxnSpPr/>
          <p:nvPr userDrawn="1"/>
        </p:nvCxnSpPr>
        <p:spPr>
          <a:xfrm flipH="1">
            <a:off x="258613" y="1076684"/>
            <a:ext cx="504004" cy="0"/>
          </a:xfrm>
          <a:prstGeom prst="line">
            <a:avLst/>
          </a:prstGeom>
          <a:ln w="6350" cmpd="sng">
            <a:solidFill>
              <a:schemeClr val="tx2"/>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userDrawn="1"/>
        </p:nvCxnSpPr>
        <p:spPr>
          <a:xfrm flipH="1">
            <a:off x="258613" y="1450828"/>
            <a:ext cx="504004" cy="46640"/>
          </a:xfrm>
          <a:prstGeom prst="line">
            <a:avLst/>
          </a:prstGeom>
          <a:ln w="6350" cmpd="sng">
            <a:solidFill>
              <a:schemeClr val="tx2"/>
            </a:solidFill>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userDrawn="1"/>
        </p:nvCxnSpPr>
        <p:spPr>
          <a:xfrm flipH="1" flipV="1">
            <a:off x="258613" y="3975232"/>
            <a:ext cx="504004" cy="42761"/>
          </a:xfrm>
          <a:prstGeom prst="line">
            <a:avLst/>
          </a:prstGeom>
          <a:ln w="6350" cmpd="sng">
            <a:solidFill>
              <a:schemeClr val="tx2"/>
            </a:solidFill>
          </a:ln>
          <a:effectLst/>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userDrawn="1"/>
        </p:nvCxnSpPr>
        <p:spPr>
          <a:xfrm flipH="1">
            <a:off x="258613" y="4600704"/>
            <a:ext cx="504004" cy="46640"/>
          </a:xfrm>
          <a:prstGeom prst="line">
            <a:avLst/>
          </a:prstGeom>
          <a:ln w="6350" cmpd="sng">
            <a:solidFill>
              <a:schemeClr val="tx2"/>
            </a:solidFill>
          </a:ln>
          <a:effectLst/>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userDrawn="1"/>
        </p:nvCxnSpPr>
        <p:spPr>
          <a:xfrm flipH="1" flipV="1">
            <a:off x="258613" y="5240913"/>
            <a:ext cx="504004" cy="42761"/>
          </a:xfrm>
          <a:prstGeom prst="line">
            <a:avLst/>
          </a:prstGeom>
          <a:ln w="6350" cmpd="sng">
            <a:solidFill>
              <a:schemeClr val="tx2"/>
            </a:solidFill>
          </a:ln>
          <a:effectLst/>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userDrawn="1"/>
        </p:nvCxnSpPr>
        <p:spPr>
          <a:xfrm flipH="1">
            <a:off x="258613" y="6166012"/>
            <a:ext cx="504004" cy="0"/>
          </a:xfrm>
          <a:prstGeom prst="line">
            <a:avLst/>
          </a:prstGeom>
          <a:ln w="6350" cmpd="sng">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35" name="Slide Number Placeholder 2"/>
          <p:cNvSpPr>
            <a:spLocks noGrp="1"/>
          </p:cNvSpPr>
          <p:nvPr>
            <p:ph type="sldNum" sz="quarter" idx="4"/>
          </p:nvPr>
        </p:nvSpPr>
        <p:spPr>
          <a:xfrm>
            <a:off x="260790" y="6300278"/>
            <a:ext cx="491240" cy="366183"/>
          </a:xfrm>
          <a:prstGeom prst="rect">
            <a:avLst/>
          </a:prstGeom>
        </p:spPr>
        <p:txBody>
          <a:bodyPr vert="horz" lIns="91440" tIns="45720" rIns="91440" bIns="45720" rtlCol="0" anchor="ctr"/>
          <a:lstStyle>
            <a:lvl1pPr algn="ctr">
              <a:defRPr sz="1192">
                <a:solidFill>
                  <a:schemeClr val="tx2"/>
                </a:solidFill>
              </a:defRPr>
            </a:lvl1pPr>
          </a:lstStyle>
          <a:p>
            <a:pPr defTabSz="495285" fontAlgn="auto">
              <a:spcBef>
                <a:spcPts val="0"/>
              </a:spcBef>
              <a:spcAft>
                <a:spcPts val="0"/>
              </a:spcAft>
            </a:pPr>
            <a:fld id="{01F5D2D7-BF93-6348-8488-F08B04519FA8}" type="slidenum">
              <a:rPr lang="fr-FR" smtClean="0">
                <a:solidFill>
                  <a:srgbClr val="B3B9BD"/>
                </a:solidFill>
                <a:latin typeface="Arial"/>
                <a:ea typeface="+mn-ea"/>
                <a:cs typeface="+mn-cs"/>
              </a:rPr>
              <a:pPr defTabSz="495285" fontAlgn="auto">
                <a:spcBef>
                  <a:spcPts val="0"/>
                </a:spcBef>
                <a:spcAft>
                  <a:spcPts val="0"/>
                </a:spcAft>
              </a:pPr>
              <a:t>‹N°›</a:t>
            </a:fld>
            <a:endParaRPr lang="fr-FR" dirty="0">
              <a:solidFill>
                <a:srgbClr val="B3B9BD"/>
              </a:solidFill>
              <a:latin typeface="Arial"/>
              <a:ea typeface="+mn-ea"/>
              <a:cs typeface="+mn-cs"/>
            </a:endParaRPr>
          </a:p>
        </p:txBody>
      </p:sp>
      <p:cxnSp>
        <p:nvCxnSpPr>
          <p:cNvPr id="14" name="Straight Connector 13"/>
          <p:cNvCxnSpPr/>
          <p:nvPr userDrawn="1"/>
        </p:nvCxnSpPr>
        <p:spPr>
          <a:xfrm>
            <a:off x="1014190" y="1076684"/>
            <a:ext cx="8633853"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15" name="Picture 15" descr="Logo Idemia_RVB gris.png"/>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94902" y="298490"/>
            <a:ext cx="645538" cy="540000"/>
          </a:xfrm>
          <a:prstGeom prst="rect">
            <a:avLst/>
          </a:prstGeom>
        </p:spPr>
      </p:pic>
    </p:spTree>
    <p:extLst>
      <p:ext uri="{BB962C8B-B14F-4D97-AF65-F5344CB8AC3E}">
        <p14:creationId xmlns:p14="http://schemas.microsoft.com/office/powerpoint/2010/main" val="157089725"/>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Titre et contenu">
    <p:spTree>
      <p:nvGrpSpPr>
        <p:cNvPr id="1" name=""/>
        <p:cNvGrpSpPr/>
        <p:nvPr/>
      </p:nvGrpSpPr>
      <p:grpSpPr>
        <a:xfrm>
          <a:off x="0" y="0"/>
          <a:ext cx="0" cy="0"/>
          <a:chOff x="0" y="0"/>
          <a:chExt cx="0" cy="0"/>
        </a:xfrm>
      </p:grpSpPr>
      <p:sp>
        <p:nvSpPr>
          <p:cNvPr id="23" name="Title 1"/>
          <p:cNvSpPr txBox="1">
            <a:spLocks/>
          </p:cNvSpPr>
          <p:nvPr userDrawn="1"/>
        </p:nvSpPr>
        <p:spPr>
          <a:xfrm>
            <a:off x="912670" y="303973"/>
            <a:ext cx="8735374" cy="575096"/>
          </a:xfrm>
          <a:prstGeom prst="rect">
            <a:avLst/>
          </a:prstGeom>
        </p:spPr>
        <p:txBody>
          <a:bodyPr vert="horz" lIns="91440" tIns="45720" rIns="91440" bIns="45720" rtlCol="0" anchor="t">
            <a:normAutofit/>
          </a:bodyPr>
          <a:lstStyle>
            <a:lvl1pPr algn="l" defTabSz="495285" rtl="0" eaLnBrk="1" latinLnBrk="0" hangingPunct="1">
              <a:spcBef>
                <a:spcPct val="0"/>
              </a:spcBef>
              <a:buNone/>
              <a:defRPr sz="1950" b="1" kern="1200">
                <a:solidFill>
                  <a:schemeClr val="bg1"/>
                </a:solidFill>
                <a:latin typeface="+mj-lt"/>
                <a:ea typeface="+mj-ea"/>
                <a:cs typeface="+mj-cs"/>
              </a:defRPr>
            </a:lvl1pPr>
          </a:lstStyle>
          <a:p>
            <a:pPr marL="0" marR="0" lvl="0" indent="0" algn="l" defTabSz="495285" rtl="0" eaLnBrk="1" fontAlgn="auto" latinLnBrk="0" hangingPunct="1">
              <a:lnSpc>
                <a:spcPct val="100000"/>
              </a:lnSpc>
              <a:spcBef>
                <a:spcPct val="0"/>
              </a:spcBef>
              <a:spcAft>
                <a:spcPts val="0"/>
              </a:spcAft>
              <a:buClrTx/>
              <a:buSzTx/>
              <a:buFontTx/>
              <a:buNone/>
              <a:tabLst/>
              <a:defRPr/>
            </a:pPr>
            <a:endParaRPr kumimoji="0" lang="fr-FR" sz="1950" b="1" i="0" u="none" strike="noStrike" kern="1200" cap="none" spc="0" normalizeH="0" baseline="0" noProof="0" dirty="0">
              <a:ln>
                <a:noFill/>
              </a:ln>
              <a:solidFill>
                <a:srgbClr val="422683"/>
              </a:solidFill>
              <a:effectLst/>
              <a:uLnTx/>
              <a:uFillTx/>
              <a:latin typeface="Arial"/>
              <a:ea typeface="+mj-ea"/>
              <a:cs typeface="+mj-cs"/>
            </a:endParaRPr>
          </a:p>
        </p:txBody>
      </p:sp>
      <p:sp>
        <p:nvSpPr>
          <p:cNvPr id="24" name="Text Placeholder 2"/>
          <p:cNvSpPr txBox="1">
            <a:spLocks/>
          </p:cNvSpPr>
          <p:nvPr userDrawn="1"/>
        </p:nvSpPr>
        <p:spPr>
          <a:xfrm>
            <a:off x="912670" y="1313523"/>
            <a:ext cx="8735375" cy="4986755"/>
          </a:xfrm>
          <a:prstGeom prst="rect">
            <a:avLst/>
          </a:prstGeom>
        </p:spPr>
        <p:txBody>
          <a:bodyPr vert="horz" lIns="91440" tIns="45720" rIns="91440" bIns="45720" rtlCol="0">
            <a:normAutofit/>
          </a:bodyPr>
          <a:lstStyle>
            <a:lvl1pPr marL="0" indent="0" algn="l" defTabSz="495285" rtl="0" eaLnBrk="1" latinLnBrk="0" hangingPunct="1">
              <a:spcBef>
                <a:spcPct val="20000"/>
              </a:spcBef>
              <a:buFont typeface="Arial"/>
              <a:buNone/>
              <a:defRPr sz="1733" b="1" kern="1200">
                <a:solidFill>
                  <a:schemeClr val="bg1"/>
                </a:solidFill>
                <a:latin typeface="+mn-lt"/>
                <a:ea typeface="+mn-ea"/>
                <a:cs typeface="+mn-cs"/>
              </a:defRPr>
            </a:lvl1pPr>
            <a:lvl2pPr marL="0" indent="0" algn="l" defTabSz="495285" rtl="0" eaLnBrk="1" latinLnBrk="0" hangingPunct="1">
              <a:spcBef>
                <a:spcPct val="20000"/>
              </a:spcBef>
              <a:spcAft>
                <a:spcPts val="650"/>
              </a:spcAft>
              <a:buFont typeface="Arial"/>
              <a:buNone/>
              <a:defRPr sz="1517" kern="1200">
                <a:solidFill>
                  <a:schemeClr val="bg1"/>
                </a:solidFill>
                <a:latin typeface="+mn-lt"/>
                <a:ea typeface="+mn-ea"/>
                <a:cs typeface="+mn-cs"/>
              </a:defRPr>
            </a:lvl2pPr>
            <a:lvl3pPr marL="0" indent="0" algn="l" defTabSz="495285" rtl="0" eaLnBrk="1" latinLnBrk="0" hangingPunct="1">
              <a:spcBef>
                <a:spcPct val="20000"/>
              </a:spcBef>
              <a:buFont typeface="Arial"/>
              <a:buNone/>
              <a:defRPr sz="1192" kern="1200">
                <a:solidFill>
                  <a:schemeClr val="tx1">
                    <a:lumMod val="50000"/>
                  </a:schemeClr>
                </a:solidFill>
                <a:latin typeface="+mn-lt"/>
                <a:ea typeface="+mn-ea"/>
                <a:cs typeface="+mn-cs"/>
              </a:defRPr>
            </a:lvl3pPr>
            <a:lvl4pPr marL="194331" indent="-101465" algn="l" defTabSz="495285" rtl="0" eaLnBrk="1" latinLnBrk="0" hangingPunct="1">
              <a:spcBef>
                <a:spcPct val="20000"/>
              </a:spcBef>
              <a:buFont typeface="Modern No. 20"/>
              <a:buChar char="&gt;"/>
              <a:defRPr sz="1083" kern="1200">
                <a:solidFill>
                  <a:schemeClr val="tx1">
                    <a:lumMod val="75000"/>
                  </a:schemeClr>
                </a:solidFill>
                <a:latin typeface="+mn-lt"/>
                <a:ea typeface="+mn-ea"/>
                <a:cs typeface="+mn-cs"/>
              </a:defRPr>
            </a:lvl4pPr>
            <a:lvl5pPr marL="285477" indent="-91147" algn="l" defTabSz="495285" rtl="0" eaLnBrk="1" latinLnBrk="0" hangingPunct="1">
              <a:spcBef>
                <a:spcPct val="20000"/>
              </a:spcBef>
              <a:buFont typeface="Arial"/>
              <a:buChar char="-"/>
              <a:defRPr sz="975" kern="1200">
                <a:solidFill>
                  <a:schemeClr val="tx1">
                    <a:lumMod val="75000"/>
                  </a:schemeClr>
                </a:solidFill>
                <a:latin typeface="+mn-lt"/>
                <a:ea typeface="+mn-ea"/>
                <a:cs typeface="+mn-cs"/>
              </a:defRPr>
            </a:lvl5pPr>
            <a:lvl6pPr marL="2724066" indent="-247642" algn="l" defTabSz="495285" rtl="0" eaLnBrk="1" latinLnBrk="0" hangingPunct="1">
              <a:spcBef>
                <a:spcPct val="20000"/>
              </a:spcBef>
              <a:buFont typeface="Arial"/>
              <a:buChar char="•"/>
              <a:defRPr sz="2167" kern="1200">
                <a:solidFill>
                  <a:schemeClr val="tx1"/>
                </a:solidFill>
                <a:latin typeface="+mn-lt"/>
                <a:ea typeface="+mn-ea"/>
                <a:cs typeface="+mn-cs"/>
              </a:defRPr>
            </a:lvl6pPr>
            <a:lvl7pPr marL="3219351" indent="-247642" algn="l" defTabSz="495285" rtl="0" eaLnBrk="1" latinLnBrk="0" hangingPunct="1">
              <a:spcBef>
                <a:spcPct val="20000"/>
              </a:spcBef>
              <a:buFont typeface="Arial"/>
              <a:buChar char="•"/>
              <a:defRPr sz="2167" kern="1200">
                <a:solidFill>
                  <a:schemeClr val="tx1"/>
                </a:solidFill>
                <a:latin typeface="+mn-lt"/>
                <a:ea typeface="+mn-ea"/>
                <a:cs typeface="+mn-cs"/>
              </a:defRPr>
            </a:lvl7pPr>
            <a:lvl8pPr marL="3714636" indent="-247642" algn="l" defTabSz="495285" rtl="0" eaLnBrk="1" latinLnBrk="0" hangingPunct="1">
              <a:spcBef>
                <a:spcPct val="20000"/>
              </a:spcBef>
              <a:buFont typeface="Arial"/>
              <a:buChar char="•"/>
              <a:defRPr sz="2167" kern="1200">
                <a:solidFill>
                  <a:schemeClr val="tx1"/>
                </a:solidFill>
                <a:latin typeface="+mn-lt"/>
                <a:ea typeface="+mn-ea"/>
                <a:cs typeface="+mn-cs"/>
              </a:defRPr>
            </a:lvl8pPr>
            <a:lvl9pPr marL="4209920" indent="-247642" algn="l" defTabSz="495285" rtl="0" eaLnBrk="1" latinLnBrk="0" hangingPunct="1">
              <a:spcBef>
                <a:spcPct val="20000"/>
              </a:spcBef>
              <a:buFont typeface="Arial"/>
              <a:buChar char="•"/>
              <a:defRPr sz="2167" kern="1200">
                <a:solidFill>
                  <a:schemeClr val="tx1"/>
                </a:solidFill>
                <a:latin typeface="+mn-lt"/>
                <a:ea typeface="+mn-ea"/>
                <a:cs typeface="+mn-cs"/>
              </a:defRPr>
            </a:lvl9pPr>
          </a:lstStyle>
          <a:p>
            <a:pPr marL="0" marR="0" lvl="0" indent="0" algn="l" defTabSz="495285" rtl="0" eaLnBrk="1" fontAlgn="auto" latinLnBrk="0" hangingPunct="1">
              <a:lnSpc>
                <a:spcPct val="100000"/>
              </a:lnSpc>
              <a:spcBef>
                <a:spcPct val="20000"/>
              </a:spcBef>
              <a:spcAft>
                <a:spcPts val="0"/>
              </a:spcAft>
              <a:buClrTx/>
              <a:buSzTx/>
              <a:buFont typeface="Arial"/>
              <a:buNone/>
              <a:tabLst/>
              <a:defRPr/>
            </a:pPr>
            <a:endParaRPr kumimoji="0" lang="fr-FR" sz="1733" b="1" i="0" u="none" strike="noStrike" kern="1200" cap="none" spc="0" normalizeH="0" baseline="0" noProof="0" dirty="0" smtClean="0">
              <a:ln>
                <a:noFill/>
              </a:ln>
              <a:solidFill>
                <a:srgbClr val="422683"/>
              </a:solidFill>
              <a:effectLst/>
              <a:uLnTx/>
              <a:uFillTx/>
              <a:latin typeface="Arial"/>
              <a:ea typeface="+mn-ea"/>
              <a:cs typeface="+mn-cs"/>
            </a:endParaRPr>
          </a:p>
        </p:txBody>
      </p:sp>
      <p:sp>
        <p:nvSpPr>
          <p:cNvPr id="25" name="Footer Placeholder 1"/>
          <p:cNvSpPr txBox="1">
            <a:spLocks/>
          </p:cNvSpPr>
          <p:nvPr userDrawn="1"/>
        </p:nvSpPr>
        <p:spPr>
          <a:xfrm>
            <a:off x="7680605" y="6428470"/>
            <a:ext cx="2216035" cy="297523"/>
          </a:xfrm>
          <a:prstGeom prst="rect">
            <a:avLst/>
          </a:prstGeom>
        </p:spPr>
        <p:txBody>
          <a:bodyPr vert="horz" lIns="91440" tIns="45720" rIns="91440" bIns="45720" rtlCol="0" anchor="ctr"/>
          <a:lstStyle>
            <a:defPPr>
              <a:defRPr lang="fr-FR"/>
            </a:defPPr>
            <a:lvl1pPr algn="ctr" rtl="0" fontAlgn="base">
              <a:spcBef>
                <a:spcPct val="0"/>
              </a:spcBef>
              <a:spcAft>
                <a:spcPct val="0"/>
              </a:spcAft>
              <a:defRPr sz="650" kern="1200">
                <a:solidFill>
                  <a:schemeClr val="tx2"/>
                </a:solidFill>
                <a:latin typeface="Arial" pitchFamily="-60" charset="0"/>
                <a:ea typeface="ＭＳ Ｐゴシック" pitchFamily="-60" charset="-128"/>
                <a:cs typeface="ＭＳ Ｐゴシック" pitchFamily="-60" charset="-128"/>
              </a:defRPr>
            </a:lvl1pPr>
            <a:lvl2pPr marL="457200" algn="l" rtl="0" fontAlgn="base">
              <a:spcBef>
                <a:spcPct val="0"/>
              </a:spcBef>
              <a:spcAft>
                <a:spcPct val="0"/>
              </a:spcAft>
              <a:defRPr sz="2400" kern="1200">
                <a:solidFill>
                  <a:schemeClr val="tx1"/>
                </a:solidFill>
                <a:latin typeface="Arial" pitchFamily="-60" charset="0"/>
                <a:ea typeface="ＭＳ Ｐゴシック" pitchFamily="-60" charset="-128"/>
                <a:cs typeface="ＭＳ Ｐゴシック" pitchFamily="-60" charset="-128"/>
              </a:defRPr>
            </a:lvl2pPr>
            <a:lvl3pPr marL="914400" algn="l" rtl="0" fontAlgn="base">
              <a:spcBef>
                <a:spcPct val="0"/>
              </a:spcBef>
              <a:spcAft>
                <a:spcPct val="0"/>
              </a:spcAft>
              <a:defRPr sz="2400" kern="1200">
                <a:solidFill>
                  <a:schemeClr val="tx1"/>
                </a:solidFill>
                <a:latin typeface="Arial" pitchFamily="-60" charset="0"/>
                <a:ea typeface="ＭＳ Ｐゴシック" pitchFamily="-60" charset="-128"/>
                <a:cs typeface="ＭＳ Ｐゴシック" pitchFamily="-60" charset="-128"/>
              </a:defRPr>
            </a:lvl3pPr>
            <a:lvl4pPr marL="1371600" algn="l" rtl="0" fontAlgn="base">
              <a:spcBef>
                <a:spcPct val="0"/>
              </a:spcBef>
              <a:spcAft>
                <a:spcPct val="0"/>
              </a:spcAft>
              <a:defRPr sz="2400" kern="1200">
                <a:solidFill>
                  <a:schemeClr val="tx1"/>
                </a:solidFill>
                <a:latin typeface="Arial" pitchFamily="-60" charset="0"/>
                <a:ea typeface="ＭＳ Ｐゴシック" pitchFamily="-60" charset="-128"/>
                <a:cs typeface="ＭＳ Ｐゴシック" pitchFamily="-60" charset="-128"/>
              </a:defRPr>
            </a:lvl4pPr>
            <a:lvl5pPr marL="1828800" algn="l" rtl="0" fontAlgn="base">
              <a:spcBef>
                <a:spcPct val="0"/>
              </a:spcBef>
              <a:spcAft>
                <a:spcPct val="0"/>
              </a:spcAft>
              <a:defRPr sz="2400" kern="1200">
                <a:solidFill>
                  <a:schemeClr val="tx1"/>
                </a:solidFill>
                <a:latin typeface="Arial" pitchFamily="-60" charset="0"/>
                <a:ea typeface="ＭＳ Ｐゴシック" pitchFamily="-60" charset="-128"/>
                <a:cs typeface="ＭＳ Ｐゴシック" pitchFamily="-60" charset="-128"/>
              </a:defRPr>
            </a:lvl5pPr>
            <a:lvl6pPr marL="2286000" algn="l" defTabSz="457200" rtl="0" eaLnBrk="1" latinLnBrk="0" hangingPunct="1">
              <a:defRPr sz="2400" kern="1200">
                <a:solidFill>
                  <a:schemeClr val="tx1"/>
                </a:solidFill>
                <a:latin typeface="Arial" pitchFamily="-60" charset="0"/>
                <a:ea typeface="ＭＳ Ｐゴシック" pitchFamily="-60" charset="-128"/>
                <a:cs typeface="ＭＳ Ｐゴシック" pitchFamily="-60" charset="-128"/>
              </a:defRPr>
            </a:lvl6pPr>
            <a:lvl7pPr marL="2743200" algn="l" defTabSz="457200" rtl="0" eaLnBrk="1" latinLnBrk="0" hangingPunct="1">
              <a:defRPr sz="2400" kern="1200">
                <a:solidFill>
                  <a:schemeClr val="tx1"/>
                </a:solidFill>
                <a:latin typeface="Arial" pitchFamily="-60" charset="0"/>
                <a:ea typeface="ＭＳ Ｐゴシック" pitchFamily="-60" charset="-128"/>
                <a:cs typeface="ＭＳ Ｐゴシック" pitchFamily="-60" charset="-128"/>
              </a:defRPr>
            </a:lvl7pPr>
            <a:lvl8pPr marL="3200400" algn="l" defTabSz="457200" rtl="0" eaLnBrk="1" latinLnBrk="0" hangingPunct="1">
              <a:defRPr sz="2400" kern="1200">
                <a:solidFill>
                  <a:schemeClr val="tx1"/>
                </a:solidFill>
                <a:latin typeface="Arial" pitchFamily="-60" charset="0"/>
                <a:ea typeface="ＭＳ Ｐゴシック" pitchFamily="-60" charset="-128"/>
                <a:cs typeface="ＭＳ Ｐゴシック" pitchFamily="-60" charset="-128"/>
              </a:defRPr>
            </a:lvl8pPr>
            <a:lvl9pPr marL="3657600" algn="l" defTabSz="457200" rtl="0" eaLnBrk="1" latinLnBrk="0" hangingPunct="1">
              <a:defRPr sz="2400" kern="1200">
                <a:solidFill>
                  <a:schemeClr val="tx1"/>
                </a:solidFill>
                <a:latin typeface="Arial" pitchFamily="-60" charset="0"/>
                <a:ea typeface="ＭＳ Ｐゴシック" pitchFamily="-60" charset="-128"/>
                <a:cs typeface="ＭＳ Ｐゴシック" pitchFamily="-60" charset="-128"/>
              </a:defRPr>
            </a:lvl9pPr>
          </a:lstStyle>
          <a:p>
            <a:pPr algn="l"/>
            <a:r>
              <a:rPr lang="en-US" sz="800" dirty="0" smtClean="0">
                <a:solidFill>
                  <a:srgbClr val="B3B9BD"/>
                </a:solidFill>
                <a:latin typeface="Arial"/>
                <a:cs typeface="+mn-cs"/>
              </a:rPr>
              <a:t> </a:t>
            </a:r>
            <a:r>
              <a:rPr lang="en-US" sz="800" dirty="0" smtClean="0"/>
              <a:t>IDEMIA - 2018_2000035854 – V1</a:t>
            </a:r>
            <a:endParaRPr lang="en-US" sz="800" dirty="0"/>
          </a:p>
        </p:txBody>
      </p:sp>
      <p:sp>
        <p:nvSpPr>
          <p:cNvPr id="33" name="Slide Number Placeholder 2"/>
          <p:cNvSpPr txBox="1">
            <a:spLocks/>
          </p:cNvSpPr>
          <p:nvPr userDrawn="1"/>
        </p:nvSpPr>
        <p:spPr>
          <a:xfrm>
            <a:off x="260790" y="6300278"/>
            <a:ext cx="491240" cy="366183"/>
          </a:xfrm>
          <a:prstGeom prst="rect">
            <a:avLst/>
          </a:prstGeom>
        </p:spPr>
        <p:txBody>
          <a:bodyPr vert="horz" lIns="91440" tIns="45720" rIns="91440" bIns="45720" rtlCol="0" anchor="ctr"/>
          <a:lstStyle>
            <a:defPPr>
              <a:defRPr lang="fr-FR"/>
            </a:defPPr>
            <a:lvl1pPr algn="ctr" rtl="0" fontAlgn="base">
              <a:spcBef>
                <a:spcPct val="0"/>
              </a:spcBef>
              <a:spcAft>
                <a:spcPct val="0"/>
              </a:spcAft>
              <a:defRPr sz="1192" kern="1200">
                <a:solidFill>
                  <a:schemeClr val="tx2"/>
                </a:solidFill>
                <a:latin typeface="Arial" pitchFamily="-60" charset="0"/>
                <a:ea typeface="ＭＳ Ｐゴシック" pitchFamily="-60" charset="-128"/>
                <a:cs typeface="ＭＳ Ｐゴシック" pitchFamily="-60" charset="-128"/>
              </a:defRPr>
            </a:lvl1pPr>
            <a:lvl2pPr marL="457200" algn="l" rtl="0" fontAlgn="base">
              <a:spcBef>
                <a:spcPct val="0"/>
              </a:spcBef>
              <a:spcAft>
                <a:spcPct val="0"/>
              </a:spcAft>
              <a:defRPr sz="2400" kern="1200">
                <a:solidFill>
                  <a:schemeClr val="tx1"/>
                </a:solidFill>
                <a:latin typeface="Arial" pitchFamily="-60" charset="0"/>
                <a:ea typeface="ＭＳ Ｐゴシック" pitchFamily="-60" charset="-128"/>
                <a:cs typeface="ＭＳ Ｐゴシック" pitchFamily="-60" charset="-128"/>
              </a:defRPr>
            </a:lvl2pPr>
            <a:lvl3pPr marL="914400" algn="l" rtl="0" fontAlgn="base">
              <a:spcBef>
                <a:spcPct val="0"/>
              </a:spcBef>
              <a:spcAft>
                <a:spcPct val="0"/>
              </a:spcAft>
              <a:defRPr sz="2400" kern="1200">
                <a:solidFill>
                  <a:schemeClr val="tx1"/>
                </a:solidFill>
                <a:latin typeface="Arial" pitchFamily="-60" charset="0"/>
                <a:ea typeface="ＭＳ Ｐゴシック" pitchFamily="-60" charset="-128"/>
                <a:cs typeface="ＭＳ Ｐゴシック" pitchFamily="-60" charset="-128"/>
              </a:defRPr>
            </a:lvl3pPr>
            <a:lvl4pPr marL="1371600" algn="l" rtl="0" fontAlgn="base">
              <a:spcBef>
                <a:spcPct val="0"/>
              </a:spcBef>
              <a:spcAft>
                <a:spcPct val="0"/>
              </a:spcAft>
              <a:defRPr sz="2400" kern="1200">
                <a:solidFill>
                  <a:schemeClr val="tx1"/>
                </a:solidFill>
                <a:latin typeface="Arial" pitchFamily="-60" charset="0"/>
                <a:ea typeface="ＭＳ Ｐゴシック" pitchFamily="-60" charset="-128"/>
                <a:cs typeface="ＭＳ Ｐゴシック" pitchFamily="-60" charset="-128"/>
              </a:defRPr>
            </a:lvl4pPr>
            <a:lvl5pPr marL="1828800" algn="l" rtl="0" fontAlgn="base">
              <a:spcBef>
                <a:spcPct val="0"/>
              </a:spcBef>
              <a:spcAft>
                <a:spcPct val="0"/>
              </a:spcAft>
              <a:defRPr sz="2400" kern="1200">
                <a:solidFill>
                  <a:schemeClr val="tx1"/>
                </a:solidFill>
                <a:latin typeface="Arial" pitchFamily="-60" charset="0"/>
                <a:ea typeface="ＭＳ Ｐゴシック" pitchFamily="-60" charset="-128"/>
                <a:cs typeface="ＭＳ Ｐゴシック" pitchFamily="-60" charset="-128"/>
              </a:defRPr>
            </a:lvl5pPr>
            <a:lvl6pPr marL="2286000" algn="l" defTabSz="457200" rtl="0" eaLnBrk="1" latinLnBrk="0" hangingPunct="1">
              <a:defRPr sz="2400" kern="1200">
                <a:solidFill>
                  <a:schemeClr val="tx1"/>
                </a:solidFill>
                <a:latin typeface="Arial" pitchFamily="-60" charset="0"/>
                <a:ea typeface="ＭＳ Ｐゴシック" pitchFamily="-60" charset="-128"/>
                <a:cs typeface="ＭＳ Ｐゴシック" pitchFamily="-60" charset="-128"/>
              </a:defRPr>
            </a:lvl6pPr>
            <a:lvl7pPr marL="2743200" algn="l" defTabSz="457200" rtl="0" eaLnBrk="1" latinLnBrk="0" hangingPunct="1">
              <a:defRPr sz="2400" kern="1200">
                <a:solidFill>
                  <a:schemeClr val="tx1"/>
                </a:solidFill>
                <a:latin typeface="Arial" pitchFamily="-60" charset="0"/>
                <a:ea typeface="ＭＳ Ｐゴシック" pitchFamily="-60" charset="-128"/>
                <a:cs typeface="ＭＳ Ｐゴシック" pitchFamily="-60" charset="-128"/>
              </a:defRPr>
            </a:lvl7pPr>
            <a:lvl8pPr marL="3200400" algn="l" defTabSz="457200" rtl="0" eaLnBrk="1" latinLnBrk="0" hangingPunct="1">
              <a:defRPr sz="2400" kern="1200">
                <a:solidFill>
                  <a:schemeClr val="tx1"/>
                </a:solidFill>
                <a:latin typeface="Arial" pitchFamily="-60" charset="0"/>
                <a:ea typeface="ＭＳ Ｐゴシック" pitchFamily="-60" charset="-128"/>
                <a:cs typeface="ＭＳ Ｐゴシック" pitchFamily="-60" charset="-128"/>
              </a:defRPr>
            </a:lvl8pPr>
            <a:lvl9pPr marL="3657600" algn="l" defTabSz="457200" rtl="0" eaLnBrk="1" latinLnBrk="0" hangingPunct="1">
              <a:defRPr sz="2400" kern="1200">
                <a:solidFill>
                  <a:schemeClr val="tx1"/>
                </a:solidFill>
                <a:latin typeface="Arial" pitchFamily="-60" charset="0"/>
                <a:ea typeface="ＭＳ Ｐゴシック" pitchFamily="-60" charset="-128"/>
                <a:cs typeface="ＭＳ Ｐゴシック" pitchFamily="-60" charset="-128"/>
              </a:defRPr>
            </a:lvl9pPr>
          </a:lstStyle>
          <a:p>
            <a:pPr defTabSz="495285" fontAlgn="auto">
              <a:spcBef>
                <a:spcPts val="0"/>
              </a:spcBef>
              <a:spcAft>
                <a:spcPts val="0"/>
              </a:spcAft>
            </a:pPr>
            <a:fld id="{01F5D2D7-BF93-6348-8488-F08B04519FA8}" type="slidenum">
              <a:rPr lang="fr-FR" smtClean="0">
                <a:solidFill>
                  <a:srgbClr val="B3B9BD"/>
                </a:solidFill>
                <a:latin typeface="Arial"/>
                <a:cs typeface="+mn-cs"/>
              </a:rPr>
              <a:pPr defTabSz="495285" fontAlgn="auto">
                <a:spcBef>
                  <a:spcPts val="0"/>
                </a:spcBef>
                <a:spcAft>
                  <a:spcPts val="0"/>
                </a:spcAft>
              </a:pPr>
              <a:t>‹N°›</a:t>
            </a:fld>
            <a:endParaRPr lang="fr-FR" dirty="0">
              <a:solidFill>
                <a:srgbClr val="B3B9BD"/>
              </a:solidFill>
              <a:latin typeface="Arial"/>
              <a:cs typeface="+mn-cs"/>
            </a:endParaRPr>
          </a:p>
        </p:txBody>
      </p:sp>
      <p:cxnSp>
        <p:nvCxnSpPr>
          <p:cNvPr id="35" name="Straight Connector 13"/>
          <p:cNvCxnSpPr/>
          <p:nvPr userDrawn="1"/>
        </p:nvCxnSpPr>
        <p:spPr>
          <a:xfrm>
            <a:off x="1014190" y="836712"/>
            <a:ext cx="8633853" cy="0"/>
          </a:xfrm>
          <a:prstGeom prst="line">
            <a:avLst/>
          </a:prstGeom>
          <a:noFill/>
          <a:ln w="38100" cap="flat" cmpd="sng" algn="ctr">
            <a:solidFill>
              <a:srgbClr val="422683"/>
            </a:solidFill>
            <a:prstDash val="solid"/>
          </a:ln>
          <a:effectLst/>
        </p:spPr>
      </p:cxnSp>
      <p:pic>
        <p:nvPicPr>
          <p:cNvPr id="36" name="Picture 15" descr="Logo Idemia_RVB gris.png"/>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94902" y="298490"/>
            <a:ext cx="645538" cy="540000"/>
          </a:xfrm>
          <a:prstGeom prst="rect">
            <a:avLst/>
          </a:prstGeom>
        </p:spPr>
      </p:pic>
    </p:spTree>
    <p:extLst>
      <p:ext uri="{BB962C8B-B14F-4D97-AF65-F5344CB8AC3E}">
        <p14:creationId xmlns:p14="http://schemas.microsoft.com/office/powerpoint/2010/main" val="3960442952"/>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Header 1">
    <p:spTree>
      <p:nvGrpSpPr>
        <p:cNvPr id="1" name=""/>
        <p:cNvGrpSpPr/>
        <p:nvPr/>
      </p:nvGrpSpPr>
      <p:grpSpPr>
        <a:xfrm>
          <a:off x="0" y="0"/>
          <a:ext cx="0" cy="0"/>
          <a:chOff x="0" y="0"/>
          <a:chExt cx="0" cy="0"/>
        </a:xfrm>
      </p:grpSpPr>
      <p:sp>
        <p:nvSpPr>
          <p:cNvPr id="16" name="Rectangle 15"/>
          <p:cNvSpPr/>
          <p:nvPr userDrawn="1"/>
        </p:nvSpPr>
        <p:spPr>
          <a:xfrm>
            <a:off x="0" y="0"/>
            <a:ext cx="9906000"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9060" tIns="49530" rIns="99060" bIns="49530" numCol="1" spcCol="0" rtlCol="0" fromWordArt="0" anchor="ctr" anchorCtr="0" forceAA="0" compatLnSpc="1">
            <a:prstTxWarp prst="textNoShape">
              <a:avLst/>
            </a:prstTxWarp>
            <a:noAutofit/>
          </a:bodyPr>
          <a:lstStyle/>
          <a:p>
            <a:pPr algn="ctr"/>
            <a:endParaRPr lang="fr-FR" sz="2600"/>
          </a:p>
        </p:txBody>
      </p:sp>
      <p:pic>
        <p:nvPicPr>
          <p:cNvPr id="23" name="Picture 12" descr="trame 2.png"/>
          <p:cNvPicPr>
            <a:picLocks noChangeAspect="1"/>
          </p:cNvPicPr>
          <p:nvPr userDrawn="1"/>
        </p:nvPicPr>
        <p:blipFill rotWithShape="1">
          <a:blip r:embed="rId2" cstate="email">
            <a:duotone>
              <a:prstClr val="black"/>
              <a:schemeClr val="tx2">
                <a:tint val="45000"/>
                <a:satMod val="400000"/>
              </a:schemeClr>
            </a:duotone>
            <a:extLst>
              <a:ext uri="{28A0092B-C50C-407E-A947-70E740481C1C}">
                <a14:useLocalDpi xmlns:a14="http://schemas.microsoft.com/office/drawing/2010/main"/>
              </a:ext>
            </a:extLst>
          </a:blip>
          <a:srcRect/>
          <a:stretch/>
        </p:blipFill>
        <p:spPr>
          <a:xfrm flipH="1" flipV="1">
            <a:off x="819997" y="2969677"/>
            <a:ext cx="9083941" cy="3888324"/>
          </a:xfrm>
          <a:prstGeom prst="rect">
            <a:avLst/>
          </a:prstGeom>
        </p:spPr>
      </p:pic>
      <p:sp>
        <p:nvSpPr>
          <p:cNvPr id="19" name="Text Placeholder 4"/>
          <p:cNvSpPr>
            <a:spLocks noGrp="1"/>
          </p:cNvSpPr>
          <p:nvPr>
            <p:ph type="body" sz="quarter" idx="14" hasCustomPrompt="1"/>
          </p:nvPr>
        </p:nvSpPr>
        <p:spPr>
          <a:xfrm>
            <a:off x="1104108" y="1163532"/>
            <a:ext cx="6412517" cy="2229192"/>
          </a:xfrm>
          <a:prstGeom prst="rect">
            <a:avLst/>
          </a:prstGeom>
        </p:spPr>
        <p:txBody>
          <a:bodyPr vert="horz"/>
          <a:lstStyle>
            <a:lvl1pPr marL="0" indent="0">
              <a:buNone/>
              <a:defRPr sz="5200" b="1" baseline="0">
                <a:solidFill>
                  <a:srgbClr val="FFFFFF"/>
                </a:solidFill>
              </a:defRPr>
            </a:lvl1pPr>
            <a:lvl2pPr marL="495285" indent="0">
              <a:buNone/>
              <a:defRPr/>
            </a:lvl2pPr>
            <a:lvl3pPr marL="990570" indent="0">
              <a:buNone/>
              <a:defRPr/>
            </a:lvl3pPr>
            <a:lvl4pPr marL="1485854" indent="0">
              <a:buNone/>
              <a:defRPr/>
            </a:lvl4pPr>
            <a:lvl5pPr marL="1981139" indent="0">
              <a:buNone/>
              <a:defRPr/>
            </a:lvl5pPr>
          </a:lstStyle>
          <a:p>
            <a:pPr lvl="0"/>
            <a:r>
              <a:rPr lang="fr-FR" dirty="0" err="1" smtClean="0"/>
              <a:t>Title</a:t>
            </a:r>
            <a:r>
              <a:rPr lang="fr-FR" dirty="0" smtClean="0"/>
              <a:t> of section on </a:t>
            </a:r>
            <a:r>
              <a:rPr lang="fr-FR" dirty="0" err="1" smtClean="0"/>
              <a:t>two</a:t>
            </a:r>
            <a:r>
              <a:rPr lang="fr-FR" dirty="0" smtClean="0"/>
              <a:t> </a:t>
            </a:r>
            <a:r>
              <a:rPr lang="fr-FR" dirty="0" err="1" smtClean="0"/>
              <a:t>lines</a:t>
            </a:r>
            <a:endParaRPr lang="fr-FR" dirty="0"/>
          </a:p>
        </p:txBody>
      </p:sp>
      <p:pic>
        <p:nvPicPr>
          <p:cNvPr id="3" name="Imag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00472" y="200473"/>
            <a:ext cx="2916000" cy="768287"/>
          </a:xfrm>
          <a:prstGeom prst="rect">
            <a:avLst/>
          </a:prstGeom>
        </p:spPr>
      </p:pic>
    </p:spTree>
    <p:extLst>
      <p:ext uri="{BB962C8B-B14F-4D97-AF65-F5344CB8AC3E}">
        <p14:creationId xmlns:p14="http://schemas.microsoft.com/office/powerpoint/2010/main" val="3055627076"/>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16" name="Picture 9" descr="traits 2-r75.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 y="0"/>
            <a:ext cx="8810276" cy="5301208"/>
          </a:xfrm>
          <a:prstGeom prst="rect">
            <a:avLst/>
          </a:prstGeom>
        </p:spPr>
      </p:pic>
      <p:pic>
        <p:nvPicPr>
          <p:cNvPr id="18" name="Picture 7" descr="Logo Idemia_RVB violet.png"/>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560512" y="5437426"/>
            <a:ext cx="2049462" cy="511854"/>
          </a:xfrm>
          <a:prstGeom prst="rect">
            <a:avLst/>
          </a:prstGeom>
        </p:spPr>
      </p:pic>
      <p:sp>
        <p:nvSpPr>
          <p:cNvPr id="20" name="Text Placeholder 4"/>
          <p:cNvSpPr>
            <a:spLocks noGrp="1"/>
          </p:cNvSpPr>
          <p:nvPr>
            <p:ph type="body" sz="quarter" idx="10" hasCustomPrompt="1"/>
          </p:nvPr>
        </p:nvSpPr>
        <p:spPr>
          <a:xfrm>
            <a:off x="1424608" y="2060848"/>
            <a:ext cx="7855798" cy="1497178"/>
          </a:xfrm>
          <a:prstGeom prst="rect">
            <a:avLst/>
          </a:prstGeom>
        </p:spPr>
        <p:txBody>
          <a:bodyPr vert="horz" anchor="b"/>
          <a:lstStyle>
            <a:lvl1pPr marL="0" indent="0">
              <a:lnSpc>
                <a:spcPct val="80000"/>
              </a:lnSpc>
              <a:buNone/>
              <a:defRPr sz="4800" b="1" baseline="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fr-FR" dirty="0" err="1" smtClean="0"/>
              <a:t>Title</a:t>
            </a:r>
            <a:r>
              <a:rPr lang="fr-FR" dirty="0" smtClean="0"/>
              <a:t> of </a:t>
            </a:r>
            <a:r>
              <a:rPr lang="fr-FR" dirty="0" err="1" smtClean="0"/>
              <a:t>presentation</a:t>
            </a:r>
            <a:endParaRPr lang="fr-FR" dirty="0"/>
          </a:p>
        </p:txBody>
      </p:sp>
    </p:spTree>
    <p:extLst>
      <p:ext uri="{BB962C8B-B14F-4D97-AF65-F5344CB8AC3E}">
        <p14:creationId xmlns:p14="http://schemas.microsoft.com/office/powerpoint/2010/main" val="4134720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hapter_picture_left">
    <p:spTree>
      <p:nvGrpSpPr>
        <p:cNvPr id="1" name=""/>
        <p:cNvGrpSpPr/>
        <p:nvPr/>
      </p:nvGrpSpPr>
      <p:grpSpPr>
        <a:xfrm>
          <a:off x="0" y="0"/>
          <a:ext cx="0" cy="0"/>
          <a:chOff x="0" y="0"/>
          <a:chExt cx="0" cy="0"/>
        </a:xfrm>
      </p:grpSpPr>
      <p:sp>
        <p:nvSpPr>
          <p:cNvPr id="5" name="Rectangle 4"/>
          <p:cNvSpPr/>
          <p:nvPr userDrawn="1"/>
        </p:nvSpPr>
        <p:spPr bwMode="gray">
          <a:xfrm>
            <a:off x="0" y="0"/>
            <a:ext cx="974558" cy="11727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noProof="0" dirty="0"/>
          </a:p>
        </p:txBody>
      </p:sp>
      <p:sp>
        <p:nvSpPr>
          <p:cNvPr id="25" name="Espace réservé pour une image  16"/>
          <p:cNvSpPr>
            <a:spLocks noGrp="1"/>
          </p:cNvSpPr>
          <p:nvPr>
            <p:ph type="pic" sz="quarter" idx="14" hasCustomPrompt="1"/>
          </p:nvPr>
        </p:nvSpPr>
        <p:spPr bwMode="gray">
          <a:xfrm>
            <a:off x="271732" y="334432"/>
            <a:ext cx="4681273" cy="5543552"/>
          </a:xfrm>
          <a:solidFill>
            <a:schemeClr val="bg1">
              <a:lumMod val="95000"/>
            </a:schemeClr>
          </a:solidFill>
        </p:spPr>
        <p:txBody>
          <a:bodyPr lIns="432000" tIns="1080000" rIns="432000" anchor="ctr" anchorCtr="0"/>
          <a:lstStyle>
            <a:lvl1pPr marL="0" marR="0" indent="0" algn="ctr" defTabSz="685766" rtl="0" eaLnBrk="1" fontAlgn="auto" latinLnBrk="0" hangingPunct="1">
              <a:lnSpc>
                <a:spcPct val="100000"/>
              </a:lnSpc>
              <a:spcBef>
                <a:spcPts val="1350"/>
              </a:spcBef>
              <a:spcAft>
                <a:spcPts val="450"/>
              </a:spcAft>
              <a:buClrTx/>
              <a:buSzTx/>
              <a:buFont typeface="Arial" pitchFamily="34" charset="0"/>
              <a:buNone/>
              <a:tabLst/>
              <a:defRPr sz="750" b="0"/>
            </a:lvl1pPr>
          </a:lstStyle>
          <a:p>
            <a:r>
              <a:rPr lang="en-US" noProof="0" dirty="0" smtClean="0"/>
              <a:t>Select the icon to insert a picture then if needed place the visual into background position (Right click with the mouse / Send to back)</a:t>
            </a:r>
          </a:p>
        </p:txBody>
      </p:sp>
      <p:sp>
        <p:nvSpPr>
          <p:cNvPr id="9" name="Espace réservé de la date 8"/>
          <p:cNvSpPr>
            <a:spLocks noGrp="1"/>
          </p:cNvSpPr>
          <p:nvPr>
            <p:ph type="dt" sz="half" idx="16"/>
          </p:nvPr>
        </p:nvSpPr>
        <p:spPr bwMode="gray"/>
        <p:txBody>
          <a:bodyPr/>
          <a:lstStyle/>
          <a:p>
            <a:r>
              <a:rPr lang="fr-FR" noProof="0" smtClean="0"/>
              <a:t>Month/day/year</a:t>
            </a:r>
            <a:endParaRPr lang="en-US" noProof="0" dirty="0"/>
          </a:p>
        </p:txBody>
      </p:sp>
      <p:sp>
        <p:nvSpPr>
          <p:cNvPr id="14" name="Espace réservé du pied de page 13"/>
          <p:cNvSpPr>
            <a:spLocks noGrp="1"/>
          </p:cNvSpPr>
          <p:nvPr>
            <p:ph type="ftr" sz="quarter" idx="17"/>
          </p:nvPr>
        </p:nvSpPr>
        <p:spPr bwMode="gray"/>
        <p:txBody>
          <a:bodyPr/>
          <a:lstStyle/>
          <a:p>
            <a:pPr algn="l"/>
            <a:r>
              <a:rPr lang="en-US" noProof="0" smtClean="0"/>
              <a:t>IDEMIA - 2018_2000035854 – V1</a:t>
            </a:r>
            <a:endParaRPr lang="en-US" noProof="0" dirty="0"/>
          </a:p>
        </p:txBody>
      </p:sp>
      <p:sp>
        <p:nvSpPr>
          <p:cNvPr id="15" name="Espace réservé du numéro de diapositive 14"/>
          <p:cNvSpPr>
            <a:spLocks noGrp="1"/>
          </p:cNvSpPr>
          <p:nvPr>
            <p:ph type="sldNum" sz="quarter" idx="18"/>
          </p:nvPr>
        </p:nvSpPr>
        <p:spPr bwMode="gray"/>
        <p:txBody>
          <a:bodyPr/>
          <a:lstStyle/>
          <a:p>
            <a:fld id="{733122C9-A0B9-462F-8757-0847AD287B63}" type="slidenum">
              <a:rPr lang="en-US" noProof="0" smtClean="0"/>
              <a:pPr/>
              <a:t>‹N°›</a:t>
            </a:fld>
            <a:endParaRPr lang="en-US" noProof="0" dirty="0"/>
          </a:p>
        </p:txBody>
      </p:sp>
      <p:sp>
        <p:nvSpPr>
          <p:cNvPr id="28" name="Espace réservé du texte 3"/>
          <p:cNvSpPr>
            <a:spLocks noGrp="1"/>
          </p:cNvSpPr>
          <p:nvPr>
            <p:ph type="body" sz="quarter" idx="22" hasCustomPrompt="1"/>
          </p:nvPr>
        </p:nvSpPr>
        <p:spPr bwMode="gray">
          <a:xfrm>
            <a:off x="5441915" y="2180167"/>
            <a:ext cx="4173935" cy="3312584"/>
          </a:xfrm>
        </p:spPr>
        <p:txBody>
          <a:bodyPr/>
          <a:lstStyle>
            <a:lvl1pPr>
              <a:lnSpc>
                <a:spcPct val="90000"/>
              </a:lnSpc>
              <a:spcBef>
                <a:spcPts val="0"/>
              </a:spcBef>
              <a:spcAft>
                <a:spcPts val="0"/>
              </a:spcAft>
              <a:defRPr sz="1800" cap="all" baseline="0">
                <a:solidFill>
                  <a:schemeClr val="accent2"/>
                </a:solidFill>
              </a:defRPr>
            </a:lvl1pPr>
            <a:lvl2pPr marL="0" indent="0">
              <a:lnSpc>
                <a:spcPct val="110000"/>
              </a:lnSpc>
              <a:spcBef>
                <a:spcPts val="900"/>
              </a:spcBef>
              <a:spcAft>
                <a:spcPts val="0"/>
              </a:spcAft>
              <a:buNone/>
              <a:defRPr sz="1050">
                <a:solidFill>
                  <a:schemeClr val="accent2"/>
                </a:solidFill>
              </a:defRPr>
            </a:lvl2pPr>
          </a:lstStyle>
          <a:p>
            <a:pPr lvl="0"/>
            <a:r>
              <a:rPr lang="en-US" noProof="0" dirty="0" smtClean="0"/>
              <a:t>Title of the part</a:t>
            </a:r>
          </a:p>
          <a:p>
            <a:pPr lvl="1"/>
            <a:r>
              <a:rPr lang="en-US" noProof="0" dirty="0" smtClean="0"/>
              <a:t>Text</a:t>
            </a:r>
          </a:p>
        </p:txBody>
      </p:sp>
      <p:sp>
        <p:nvSpPr>
          <p:cNvPr id="29" name="Espace réservé du texte 13"/>
          <p:cNvSpPr>
            <a:spLocks noGrp="1"/>
          </p:cNvSpPr>
          <p:nvPr>
            <p:ph type="body" sz="quarter" idx="23" hasCustomPrompt="1"/>
          </p:nvPr>
        </p:nvSpPr>
        <p:spPr bwMode="gray">
          <a:xfrm rot="16200000">
            <a:off x="2469150" y="3590850"/>
            <a:ext cx="4176000" cy="66300"/>
          </a:xfrm>
          <a:solidFill>
            <a:schemeClr val="accent1"/>
          </a:solidFill>
          <a:ln w="57150">
            <a:noFill/>
            <a:miter lim="800000"/>
          </a:ln>
        </p:spPr>
        <p:txBody>
          <a:bodyPr/>
          <a:lstStyle>
            <a:lvl1pPr>
              <a:defRPr sz="100" b="0">
                <a:solidFill>
                  <a:schemeClr val="bg1">
                    <a:alpha val="0"/>
                  </a:schemeClr>
                </a:solidFill>
              </a:defRPr>
            </a:lvl1pPr>
          </a:lstStyle>
          <a:p>
            <a:pPr lvl="0"/>
            <a:r>
              <a:rPr lang="en-US" noProof="0" dirty="0" smtClean="0"/>
              <a:t> </a:t>
            </a:r>
            <a:endParaRPr lang="en-US" noProof="0" dirty="0"/>
          </a:p>
        </p:txBody>
      </p:sp>
      <p:sp>
        <p:nvSpPr>
          <p:cNvPr id="30" name="Espace réservé du texte 13"/>
          <p:cNvSpPr>
            <a:spLocks noGrp="1"/>
          </p:cNvSpPr>
          <p:nvPr>
            <p:ph type="body" sz="quarter" idx="24" hasCustomPrompt="1"/>
          </p:nvPr>
        </p:nvSpPr>
        <p:spPr bwMode="gray">
          <a:xfrm>
            <a:off x="4524000" y="1536000"/>
            <a:ext cx="5382000" cy="81600"/>
          </a:xfrm>
          <a:solidFill>
            <a:schemeClr val="accent1"/>
          </a:solidFill>
          <a:ln w="57150">
            <a:noFill/>
            <a:miter lim="800000"/>
          </a:ln>
        </p:spPr>
        <p:txBody>
          <a:bodyPr/>
          <a:lstStyle>
            <a:lvl1pPr>
              <a:defRPr sz="100" b="0">
                <a:solidFill>
                  <a:schemeClr val="bg1">
                    <a:alpha val="0"/>
                  </a:schemeClr>
                </a:solidFill>
              </a:defRPr>
            </a:lvl1pPr>
          </a:lstStyle>
          <a:p>
            <a:pPr lvl="0"/>
            <a:r>
              <a:rPr lang="en-US" noProof="0" dirty="0" smtClean="0"/>
              <a:t> </a:t>
            </a:r>
            <a:endParaRPr lang="en-US" noProof="0" dirty="0"/>
          </a:p>
        </p:txBody>
      </p:sp>
      <p:sp>
        <p:nvSpPr>
          <p:cNvPr id="31" name="Espace réservé du texte 13"/>
          <p:cNvSpPr>
            <a:spLocks noGrp="1"/>
          </p:cNvSpPr>
          <p:nvPr>
            <p:ph type="body" sz="quarter" idx="25" hasCustomPrompt="1"/>
          </p:nvPr>
        </p:nvSpPr>
        <p:spPr bwMode="gray">
          <a:xfrm rot="10800000">
            <a:off x="4524000" y="5630400"/>
            <a:ext cx="5382000" cy="81600"/>
          </a:xfrm>
          <a:solidFill>
            <a:schemeClr val="accent1"/>
          </a:solidFill>
          <a:ln w="57150">
            <a:noFill/>
            <a:miter lim="800000"/>
          </a:ln>
        </p:spPr>
        <p:txBody>
          <a:bodyPr/>
          <a:lstStyle>
            <a:lvl1pPr>
              <a:defRPr sz="100" b="0">
                <a:solidFill>
                  <a:schemeClr val="bg1">
                    <a:alpha val="0"/>
                  </a:schemeClr>
                </a:solidFill>
              </a:defRPr>
            </a:lvl1pPr>
          </a:lstStyle>
          <a:p>
            <a:pPr lvl="0"/>
            <a:r>
              <a:rPr lang="en-US" noProof="0" dirty="0" smtClean="0"/>
              <a:t> </a:t>
            </a:r>
            <a:endParaRPr lang="en-US" noProof="0" dirty="0"/>
          </a:p>
        </p:txBody>
      </p:sp>
      <p:sp>
        <p:nvSpPr>
          <p:cNvPr id="26" name="Titre 1"/>
          <p:cNvSpPr>
            <a:spLocks noGrp="1"/>
          </p:cNvSpPr>
          <p:nvPr>
            <p:ph type="title" hasCustomPrompt="1"/>
          </p:nvPr>
        </p:nvSpPr>
        <p:spPr bwMode="gray">
          <a:xfrm>
            <a:off x="5254634" y="1024337"/>
            <a:ext cx="457424" cy="903700"/>
          </a:xfrm>
          <a:solidFill>
            <a:schemeClr val="bg1"/>
          </a:solidFill>
        </p:spPr>
        <p:txBody>
          <a:bodyPr wrap="none" lIns="36000" tIns="36000" rIns="36000" bIns="36000" anchor="b" anchorCtr="0">
            <a:spAutoFit/>
          </a:bodyPr>
          <a:lstStyle>
            <a:lvl1pPr>
              <a:defRPr sz="5400">
                <a:solidFill>
                  <a:schemeClr val="accent1"/>
                </a:solidFill>
              </a:defRPr>
            </a:lvl1pPr>
          </a:lstStyle>
          <a:p>
            <a:r>
              <a:rPr lang="en-US" noProof="0" dirty="0" smtClean="0"/>
              <a:t>0</a:t>
            </a:r>
            <a:endParaRPr lang="en-US" noProof="0" dirty="0"/>
          </a:p>
        </p:txBody>
      </p:sp>
    </p:spTree>
    <p:extLst>
      <p:ext uri="{BB962C8B-B14F-4D97-AF65-F5344CB8AC3E}">
        <p14:creationId xmlns:p14="http://schemas.microsoft.com/office/powerpoint/2010/main" val="107926857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hapter_picture_right">
    <p:spTree>
      <p:nvGrpSpPr>
        <p:cNvPr id="1" name=""/>
        <p:cNvGrpSpPr/>
        <p:nvPr/>
      </p:nvGrpSpPr>
      <p:grpSpPr>
        <a:xfrm>
          <a:off x="0" y="0"/>
          <a:ext cx="0" cy="0"/>
          <a:chOff x="0" y="0"/>
          <a:chExt cx="0" cy="0"/>
        </a:xfrm>
      </p:grpSpPr>
      <p:sp>
        <p:nvSpPr>
          <p:cNvPr id="5" name="Rectangle 4"/>
          <p:cNvSpPr/>
          <p:nvPr userDrawn="1"/>
        </p:nvSpPr>
        <p:spPr bwMode="gray">
          <a:xfrm>
            <a:off x="0" y="0"/>
            <a:ext cx="974558" cy="11727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noProof="0" dirty="0"/>
          </a:p>
        </p:txBody>
      </p:sp>
      <p:sp>
        <p:nvSpPr>
          <p:cNvPr id="25" name="Espace réservé pour une image  16"/>
          <p:cNvSpPr>
            <a:spLocks noGrp="1"/>
          </p:cNvSpPr>
          <p:nvPr>
            <p:ph type="pic" sz="quarter" idx="14" hasCustomPrompt="1"/>
          </p:nvPr>
        </p:nvSpPr>
        <p:spPr bwMode="gray">
          <a:xfrm>
            <a:off x="4953006" y="334432"/>
            <a:ext cx="4681273" cy="5543552"/>
          </a:xfrm>
          <a:solidFill>
            <a:schemeClr val="bg1">
              <a:lumMod val="95000"/>
            </a:schemeClr>
          </a:solidFill>
        </p:spPr>
        <p:txBody>
          <a:bodyPr lIns="432000" tIns="1080000" rIns="432000" anchor="ctr" anchorCtr="0"/>
          <a:lstStyle>
            <a:lvl1pPr marL="0" marR="0" indent="0" algn="ctr" defTabSz="685766" rtl="0" eaLnBrk="1" fontAlgn="auto" latinLnBrk="0" hangingPunct="1">
              <a:lnSpc>
                <a:spcPct val="100000"/>
              </a:lnSpc>
              <a:spcBef>
                <a:spcPts val="1350"/>
              </a:spcBef>
              <a:spcAft>
                <a:spcPts val="450"/>
              </a:spcAft>
              <a:buClrTx/>
              <a:buSzTx/>
              <a:buFont typeface="Arial" pitchFamily="34" charset="0"/>
              <a:buNone/>
              <a:tabLst/>
              <a:defRPr sz="750" b="0" baseline="0"/>
            </a:lvl1pPr>
          </a:lstStyle>
          <a:p>
            <a:r>
              <a:rPr lang="en-US" noProof="0" dirty="0" smtClean="0"/>
              <a:t>Select the icon to insert a picture then if needed place the visual into background position (Right click with the mouse / Send to back)</a:t>
            </a:r>
          </a:p>
        </p:txBody>
      </p:sp>
      <p:sp>
        <p:nvSpPr>
          <p:cNvPr id="9" name="Espace réservé de la date 8"/>
          <p:cNvSpPr>
            <a:spLocks noGrp="1"/>
          </p:cNvSpPr>
          <p:nvPr>
            <p:ph type="dt" sz="half" idx="16"/>
          </p:nvPr>
        </p:nvSpPr>
        <p:spPr bwMode="gray"/>
        <p:txBody>
          <a:bodyPr/>
          <a:lstStyle/>
          <a:p>
            <a:r>
              <a:rPr lang="fr-FR" noProof="0" smtClean="0"/>
              <a:t>Month/day/year</a:t>
            </a:r>
            <a:endParaRPr lang="en-US" noProof="0" dirty="0"/>
          </a:p>
        </p:txBody>
      </p:sp>
      <p:sp>
        <p:nvSpPr>
          <p:cNvPr id="14" name="Espace réservé du pied de page 13"/>
          <p:cNvSpPr>
            <a:spLocks noGrp="1"/>
          </p:cNvSpPr>
          <p:nvPr>
            <p:ph type="ftr" sz="quarter" idx="17"/>
          </p:nvPr>
        </p:nvSpPr>
        <p:spPr bwMode="gray"/>
        <p:txBody>
          <a:bodyPr/>
          <a:lstStyle/>
          <a:p>
            <a:pPr algn="l"/>
            <a:r>
              <a:rPr lang="en-US" noProof="0" smtClean="0"/>
              <a:t>IDEMIA - 2018_2000035854 – V1</a:t>
            </a:r>
            <a:endParaRPr lang="en-US" noProof="0" dirty="0"/>
          </a:p>
        </p:txBody>
      </p:sp>
      <p:sp>
        <p:nvSpPr>
          <p:cNvPr id="15" name="Espace réservé du numéro de diapositive 14"/>
          <p:cNvSpPr>
            <a:spLocks noGrp="1"/>
          </p:cNvSpPr>
          <p:nvPr>
            <p:ph type="sldNum" sz="quarter" idx="18"/>
          </p:nvPr>
        </p:nvSpPr>
        <p:spPr bwMode="gray"/>
        <p:txBody>
          <a:bodyPr/>
          <a:lstStyle/>
          <a:p>
            <a:fld id="{733122C9-A0B9-462F-8757-0847AD287B63}" type="slidenum">
              <a:rPr lang="en-US" noProof="0" smtClean="0"/>
              <a:pPr/>
              <a:t>‹N°›</a:t>
            </a:fld>
            <a:endParaRPr lang="en-US" noProof="0" dirty="0"/>
          </a:p>
        </p:txBody>
      </p:sp>
      <p:sp>
        <p:nvSpPr>
          <p:cNvPr id="16" name="Espace réservé du texte 3"/>
          <p:cNvSpPr>
            <a:spLocks noGrp="1"/>
          </p:cNvSpPr>
          <p:nvPr>
            <p:ph type="body" sz="quarter" idx="22" hasCustomPrompt="1"/>
          </p:nvPr>
        </p:nvSpPr>
        <p:spPr bwMode="gray">
          <a:xfrm>
            <a:off x="540655" y="2174181"/>
            <a:ext cx="4173935" cy="3312584"/>
          </a:xfrm>
        </p:spPr>
        <p:txBody>
          <a:bodyPr/>
          <a:lstStyle>
            <a:lvl1pPr>
              <a:lnSpc>
                <a:spcPct val="90000"/>
              </a:lnSpc>
              <a:spcBef>
                <a:spcPts val="0"/>
              </a:spcBef>
              <a:spcAft>
                <a:spcPts val="0"/>
              </a:spcAft>
              <a:defRPr sz="1800" cap="all" baseline="0">
                <a:solidFill>
                  <a:schemeClr val="accent2"/>
                </a:solidFill>
              </a:defRPr>
            </a:lvl1pPr>
            <a:lvl2pPr marL="0" indent="0">
              <a:lnSpc>
                <a:spcPct val="110000"/>
              </a:lnSpc>
              <a:spcBef>
                <a:spcPts val="900"/>
              </a:spcBef>
              <a:spcAft>
                <a:spcPts val="0"/>
              </a:spcAft>
              <a:buNone/>
              <a:defRPr sz="1050">
                <a:solidFill>
                  <a:schemeClr val="accent2"/>
                </a:solidFill>
              </a:defRPr>
            </a:lvl2pPr>
          </a:lstStyle>
          <a:p>
            <a:pPr lvl="0"/>
            <a:r>
              <a:rPr lang="en-US" noProof="0" dirty="0" smtClean="0"/>
              <a:t>Title of the part</a:t>
            </a:r>
          </a:p>
          <a:p>
            <a:pPr lvl="1"/>
            <a:r>
              <a:rPr lang="en-US" noProof="0" dirty="0" smtClean="0"/>
              <a:t>Text</a:t>
            </a:r>
          </a:p>
        </p:txBody>
      </p:sp>
      <p:sp>
        <p:nvSpPr>
          <p:cNvPr id="17" name="Espace réservé du texte 13"/>
          <p:cNvSpPr>
            <a:spLocks noGrp="1"/>
          </p:cNvSpPr>
          <p:nvPr>
            <p:ph type="body" sz="quarter" idx="23" hasCustomPrompt="1"/>
          </p:nvPr>
        </p:nvSpPr>
        <p:spPr bwMode="gray">
          <a:xfrm rot="5400000">
            <a:off x="3260850" y="3590850"/>
            <a:ext cx="4176000" cy="66300"/>
          </a:xfrm>
          <a:solidFill>
            <a:schemeClr val="accent1"/>
          </a:solidFill>
          <a:ln w="57150">
            <a:noFill/>
            <a:miter lim="800000"/>
          </a:ln>
        </p:spPr>
        <p:txBody>
          <a:bodyPr/>
          <a:lstStyle>
            <a:lvl1pPr>
              <a:defRPr sz="100" b="0">
                <a:solidFill>
                  <a:schemeClr val="bg1">
                    <a:alpha val="0"/>
                  </a:schemeClr>
                </a:solidFill>
              </a:defRPr>
            </a:lvl1pPr>
          </a:lstStyle>
          <a:p>
            <a:pPr lvl="0"/>
            <a:r>
              <a:rPr lang="en-US" noProof="0" dirty="0" smtClean="0"/>
              <a:t> </a:t>
            </a:r>
            <a:endParaRPr lang="en-US" noProof="0" dirty="0"/>
          </a:p>
        </p:txBody>
      </p:sp>
      <p:sp>
        <p:nvSpPr>
          <p:cNvPr id="18" name="Espace réservé du texte 13"/>
          <p:cNvSpPr>
            <a:spLocks noGrp="1"/>
          </p:cNvSpPr>
          <p:nvPr>
            <p:ph type="body" sz="quarter" idx="24" hasCustomPrompt="1"/>
          </p:nvPr>
        </p:nvSpPr>
        <p:spPr bwMode="gray">
          <a:xfrm>
            <a:off x="0" y="1536000"/>
            <a:ext cx="5382000" cy="81600"/>
          </a:xfrm>
          <a:solidFill>
            <a:schemeClr val="accent1"/>
          </a:solidFill>
          <a:ln w="57150">
            <a:noFill/>
            <a:miter lim="800000"/>
          </a:ln>
        </p:spPr>
        <p:txBody>
          <a:bodyPr/>
          <a:lstStyle>
            <a:lvl1pPr>
              <a:defRPr sz="100" b="0">
                <a:solidFill>
                  <a:schemeClr val="bg1">
                    <a:alpha val="0"/>
                  </a:schemeClr>
                </a:solidFill>
              </a:defRPr>
            </a:lvl1pPr>
          </a:lstStyle>
          <a:p>
            <a:pPr lvl="0"/>
            <a:r>
              <a:rPr lang="en-US" noProof="0" dirty="0" smtClean="0"/>
              <a:t> </a:t>
            </a:r>
            <a:endParaRPr lang="en-US" noProof="0" dirty="0"/>
          </a:p>
        </p:txBody>
      </p:sp>
      <p:sp>
        <p:nvSpPr>
          <p:cNvPr id="19" name="Espace réservé du texte 13"/>
          <p:cNvSpPr>
            <a:spLocks noGrp="1"/>
          </p:cNvSpPr>
          <p:nvPr>
            <p:ph type="body" sz="quarter" idx="25" hasCustomPrompt="1"/>
          </p:nvPr>
        </p:nvSpPr>
        <p:spPr bwMode="gray">
          <a:xfrm rot="10800000">
            <a:off x="0" y="5630399"/>
            <a:ext cx="5382000" cy="81600"/>
          </a:xfrm>
          <a:solidFill>
            <a:schemeClr val="accent1"/>
          </a:solidFill>
          <a:ln w="57150">
            <a:noFill/>
            <a:miter lim="800000"/>
          </a:ln>
        </p:spPr>
        <p:txBody>
          <a:bodyPr/>
          <a:lstStyle>
            <a:lvl1pPr>
              <a:defRPr sz="100" b="0">
                <a:solidFill>
                  <a:schemeClr val="bg1">
                    <a:alpha val="0"/>
                  </a:schemeClr>
                </a:solidFill>
              </a:defRPr>
            </a:lvl1pPr>
          </a:lstStyle>
          <a:p>
            <a:pPr lvl="0"/>
            <a:r>
              <a:rPr lang="en-US" noProof="0" dirty="0" smtClean="0"/>
              <a:t> </a:t>
            </a:r>
            <a:endParaRPr lang="en-US" noProof="0" dirty="0"/>
          </a:p>
        </p:txBody>
      </p:sp>
      <p:sp>
        <p:nvSpPr>
          <p:cNvPr id="26" name="Titre 1"/>
          <p:cNvSpPr>
            <a:spLocks noGrp="1"/>
          </p:cNvSpPr>
          <p:nvPr>
            <p:ph type="title" hasCustomPrompt="1"/>
          </p:nvPr>
        </p:nvSpPr>
        <p:spPr bwMode="gray">
          <a:xfrm>
            <a:off x="3822000" y="1024337"/>
            <a:ext cx="457424" cy="903700"/>
          </a:xfrm>
          <a:solidFill>
            <a:schemeClr val="bg1"/>
          </a:solidFill>
        </p:spPr>
        <p:txBody>
          <a:bodyPr wrap="none" lIns="36000" tIns="36000" rIns="36000" bIns="36000" anchor="b" anchorCtr="0">
            <a:spAutoFit/>
          </a:bodyPr>
          <a:lstStyle>
            <a:lvl1pPr>
              <a:defRPr sz="5400">
                <a:solidFill>
                  <a:schemeClr val="accent1"/>
                </a:solidFill>
              </a:defRPr>
            </a:lvl1pPr>
          </a:lstStyle>
          <a:p>
            <a:r>
              <a:rPr lang="en-US" noProof="0" dirty="0" smtClean="0"/>
              <a:t>0</a:t>
            </a:r>
            <a:endParaRPr lang="en-US" noProof="0" dirty="0"/>
          </a:p>
        </p:txBody>
      </p:sp>
    </p:spTree>
    <p:extLst>
      <p:ext uri="{BB962C8B-B14F-4D97-AF65-F5344CB8AC3E}">
        <p14:creationId xmlns:p14="http://schemas.microsoft.com/office/powerpoint/2010/main" val="7979036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Titre et contenu">
    <p:spTree>
      <p:nvGrpSpPr>
        <p:cNvPr id="1" name=""/>
        <p:cNvGrpSpPr/>
        <p:nvPr/>
      </p:nvGrpSpPr>
      <p:grpSpPr>
        <a:xfrm>
          <a:off x="0" y="0"/>
          <a:ext cx="0" cy="0"/>
          <a:chOff x="0" y="0"/>
          <a:chExt cx="0" cy="0"/>
        </a:xfrm>
      </p:grpSpPr>
      <p:sp>
        <p:nvSpPr>
          <p:cNvPr id="3" name="Espace réservé du contenu 2"/>
          <p:cNvSpPr>
            <a:spLocks noGrp="1"/>
          </p:cNvSpPr>
          <p:nvPr>
            <p:ph idx="1" hasCustomPrompt="1"/>
          </p:nvPr>
        </p:nvSpPr>
        <p:spPr bwMode="gray"/>
        <p:txBody>
          <a:bodyPr/>
          <a:lstStyle>
            <a:lvl2pPr>
              <a:spcAft>
                <a:spcPts val="450"/>
              </a:spcAft>
              <a:defRPr/>
            </a:lvl2pPr>
            <a:lvl3pPr>
              <a:defRPr/>
            </a:lvl3pPr>
            <a:lvl4pPr>
              <a:defRPr baseline="0"/>
            </a:lvl4pPr>
            <a:lvl5pPr>
              <a:defRPr/>
            </a:lvl5pPr>
          </a:lstStyle>
          <a:p>
            <a:pPr lvl="0"/>
            <a:r>
              <a:rPr lang="en-US" noProof="0" dirty="0" smtClean="0"/>
              <a:t>Text level 1</a:t>
            </a:r>
          </a:p>
          <a:p>
            <a:pPr lvl="1"/>
            <a:r>
              <a:rPr lang="en-US" noProof="0" dirty="0" smtClean="0"/>
              <a:t>Text level 2</a:t>
            </a:r>
          </a:p>
          <a:p>
            <a:pPr lvl="2"/>
            <a:r>
              <a:rPr lang="en-US" noProof="0" dirty="0" smtClean="0"/>
              <a:t>Text level 3</a:t>
            </a:r>
          </a:p>
          <a:p>
            <a:pPr lvl="3"/>
            <a:r>
              <a:rPr lang="en-US" noProof="0" dirty="0" smtClean="0"/>
              <a:t>Text level 4</a:t>
            </a:r>
          </a:p>
          <a:p>
            <a:pPr lvl="4"/>
            <a:r>
              <a:rPr lang="en-US" noProof="0" dirty="0" smtClean="0"/>
              <a:t>Text level 5</a:t>
            </a:r>
            <a:endParaRPr lang="en-US" noProof="0" dirty="0"/>
          </a:p>
        </p:txBody>
      </p:sp>
      <p:sp>
        <p:nvSpPr>
          <p:cNvPr id="4" name="Titre 3"/>
          <p:cNvSpPr>
            <a:spLocks noGrp="1"/>
          </p:cNvSpPr>
          <p:nvPr>
            <p:ph type="title" hasCustomPrompt="1"/>
          </p:nvPr>
        </p:nvSpPr>
        <p:spPr bwMode="gray">
          <a:xfrm>
            <a:off x="1019757" y="356228"/>
            <a:ext cx="9089099" cy="960967"/>
          </a:xfrm>
        </p:spPr>
        <p:txBody>
          <a:bodyPr/>
          <a:lstStyle>
            <a:lvl1pPr>
              <a:defRPr sz="2400">
                <a:solidFill>
                  <a:srgbClr val="430099"/>
                </a:solidFill>
                <a:latin typeface="+mn-lt"/>
              </a:defRPr>
            </a:lvl1pPr>
          </a:lstStyle>
          <a:p>
            <a:r>
              <a:rPr lang="en-US" noProof="0" dirty="0" smtClean="0"/>
              <a:t>Title</a:t>
            </a:r>
            <a:endParaRPr lang="en-US" noProof="0" dirty="0"/>
          </a:p>
        </p:txBody>
      </p:sp>
      <p:sp>
        <p:nvSpPr>
          <p:cNvPr id="5" name="Espace réservé de la date 4"/>
          <p:cNvSpPr>
            <a:spLocks noGrp="1"/>
          </p:cNvSpPr>
          <p:nvPr>
            <p:ph type="dt" sz="half" idx="10"/>
          </p:nvPr>
        </p:nvSpPr>
        <p:spPr bwMode="gray"/>
        <p:txBody>
          <a:bodyPr/>
          <a:lstStyle/>
          <a:p>
            <a:r>
              <a:rPr lang="fr-FR" noProof="0" smtClean="0"/>
              <a:t>Month/day/year</a:t>
            </a:r>
            <a:endParaRPr lang="en-US" noProof="0" dirty="0"/>
          </a:p>
        </p:txBody>
      </p:sp>
      <p:sp>
        <p:nvSpPr>
          <p:cNvPr id="6" name="Espace réservé du pied de page 5"/>
          <p:cNvSpPr>
            <a:spLocks noGrp="1"/>
          </p:cNvSpPr>
          <p:nvPr>
            <p:ph type="ftr" sz="quarter" idx="11"/>
          </p:nvPr>
        </p:nvSpPr>
        <p:spPr bwMode="gray"/>
        <p:txBody>
          <a:bodyPr/>
          <a:lstStyle/>
          <a:p>
            <a:pPr algn="l"/>
            <a:r>
              <a:rPr lang="en-US" dirty="0" smtClean="0"/>
              <a:t>IDEMIA - 2018_2000035854 – V1</a:t>
            </a:r>
            <a:endParaRPr lang="en-US" dirty="0"/>
          </a:p>
        </p:txBody>
      </p:sp>
      <p:sp>
        <p:nvSpPr>
          <p:cNvPr id="7" name="Espace réservé du numéro de diapositive 6"/>
          <p:cNvSpPr>
            <a:spLocks noGrp="1"/>
          </p:cNvSpPr>
          <p:nvPr>
            <p:ph type="sldNum" sz="quarter" idx="12"/>
          </p:nvPr>
        </p:nvSpPr>
        <p:spPr bwMode="gray"/>
        <p:txBody>
          <a:bodyPr/>
          <a:lstStyle/>
          <a:p>
            <a:fld id="{733122C9-A0B9-462F-8757-0847AD287B63}" type="slidenum">
              <a:rPr lang="en-US" noProof="0" smtClean="0"/>
              <a:pPr/>
              <a:t>‹N°›</a:t>
            </a:fld>
            <a:endParaRPr lang="en-US" noProof="0" dirty="0"/>
          </a:p>
        </p:txBody>
      </p:sp>
      <p:cxnSp>
        <p:nvCxnSpPr>
          <p:cNvPr id="9" name="Straight Connector 13"/>
          <p:cNvCxnSpPr/>
          <p:nvPr userDrawn="1"/>
        </p:nvCxnSpPr>
        <p:spPr>
          <a:xfrm>
            <a:off x="1014190" y="836712"/>
            <a:ext cx="8633853" cy="0"/>
          </a:xfrm>
          <a:prstGeom prst="line">
            <a:avLst/>
          </a:prstGeom>
          <a:noFill/>
          <a:ln w="38100" cap="flat" cmpd="sng" algn="ctr">
            <a:solidFill>
              <a:srgbClr val="422683"/>
            </a:solidFill>
            <a:prstDash val="solid"/>
          </a:ln>
          <a:effectLst/>
        </p:spPr>
      </p:cxnSp>
      <p:pic>
        <p:nvPicPr>
          <p:cNvPr id="10" name="Picture 15" descr="Logo Idemia_RVB gris.png"/>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94902" y="298490"/>
            <a:ext cx="645538" cy="540000"/>
          </a:xfrm>
          <a:prstGeom prst="rect">
            <a:avLst/>
          </a:prstGeom>
        </p:spPr>
      </p:pic>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picture and content">
    <p:spTree>
      <p:nvGrpSpPr>
        <p:cNvPr id="1" name=""/>
        <p:cNvGrpSpPr/>
        <p:nvPr/>
      </p:nvGrpSpPr>
      <p:grpSpPr>
        <a:xfrm>
          <a:off x="0" y="0"/>
          <a:ext cx="0" cy="0"/>
          <a:chOff x="0" y="0"/>
          <a:chExt cx="0" cy="0"/>
        </a:xfrm>
      </p:grpSpPr>
      <p:sp>
        <p:nvSpPr>
          <p:cNvPr id="3" name="Espace réservé du contenu 2"/>
          <p:cNvSpPr>
            <a:spLocks noGrp="1"/>
          </p:cNvSpPr>
          <p:nvPr>
            <p:ph idx="1" hasCustomPrompt="1"/>
          </p:nvPr>
        </p:nvSpPr>
        <p:spPr bwMode="gray">
          <a:xfrm>
            <a:off x="4835988" y="1509185"/>
            <a:ext cx="4798286" cy="4656667"/>
          </a:xfrm>
        </p:spPr>
        <p:txBody>
          <a:bodyPr/>
          <a:lstStyle>
            <a:lvl2pPr>
              <a:spcAft>
                <a:spcPts val="450"/>
              </a:spcAft>
              <a:defRPr/>
            </a:lvl2pPr>
            <a:lvl3pPr>
              <a:defRPr/>
            </a:lvl3pPr>
            <a:lvl4pPr>
              <a:defRPr baseline="0"/>
            </a:lvl4pPr>
            <a:lvl5pPr>
              <a:defRPr/>
            </a:lvl5pPr>
          </a:lstStyle>
          <a:p>
            <a:pPr lvl="0"/>
            <a:r>
              <a:rPr lang="en-US" noProof="0" dirty="0" smtClean="0"/>
              <a:t>Text level 1</a:t>
            </a:r>
          </a:p>
          <a:p>
            <a:pPr lvl="1"/>
            <a:r>
              <a:rPr lang="en-US" noProof="0" dirty="0" smtClean="0"/>
              <a:t>Text level 2</a:t>
            </a:r>
          </a:p>
          <a:p>
            <a:pPr lvl="2"/>
            <a:r>
              <a:rPr lang="en-US" noProof="0" dirty="0" smtClean="0"/>
              <a:t>Text level 3</a:t>
            </a:r>
          </a:p>
          <a:p>
            <a:pPr lvl="3"/>
            <a:r>
              <a:rPr lang="en-US" noProof="0" dirty="0" smtClean="0"/>
              <a:t>Text level 4</a:t>
            </a:r>
          </a:p>
          <a:p>
            <a:pPr lvl="4"/>
            <a:r>
              <a:rPr lang="en-US" noProof="0" dirty="0" smtClean="0"/>
              <a:t>Text level 5</a:t>
            </a:r>
            <a:endParaRPr lang="en-US" noProof="0" dirty="0"/>
          </a:p>
        </p:txBody>
      </p:sp>
      <p:sp>
        <p:nvSpPr>
          <p:cNvPr id="4" name="Titre 3"/>
          <p:cNvSpPr>
            <a:spLocks noGrp="1"/>
          </p:cNvSpPr>
          <p:nvPr>
            <p:ph type="title" hasCustomPrompt="1"/>
          </p:nvPr>
        </p:nvSpPr>
        <p:spPr bwMode="gray"/>
        <p:txBody>
          <a:bodyPr/>
          <a:lstStyle/>
          <a:p>
            <a:r>
              <a:rPr lang="en-US" noProof="0" dirty="0" smtClean="0"/>
              <a:t>Title</a:t>
            </a:r>
            <a:endParaRPr lang="en-US" noProof="0" dirty="0"/>
          </a:p>
        </p:txBody>
      </p:sp>
      <p:sp>
        <p:nvSpPr>
          <p:cNvPr id="5" name="Espace réservé de la date 4"/>
          <p:cNvSpPr>
            <a:spLocks noGrp="1"/>
          </p:cNvSpPr>
          <p:nvPr>
            <p:ph type="dt" sz="half" idx="10"/>
          </p:nvPr>
        </p:nvSpPr>
        <p:spPr bwMode="gray"/>
        <p:txBody>
          <a:bodyPr/>
          <a:lstStyle/>
          <a:p>
            <a:r>
              <a:rPr lang="fr-FR" noProof="0" smtClean="0"/>
              <a:t>Month/day/year</a:t>
            </a:r>
            <a:endParaRPr lang="en-US" noProof="0" dirty="0"/>
          </a:p>
        </p:txBody>
      </p:sp>
      <p:sp>
        <p:nvSpPr>
          <p:cNvPr id="6" name="Espace réservé du pied de page 5"/>
          <p:cNvSpPr>
            <a:spLocks noGrp="1"/>
          </p:cNvSpPr>
          <p:nvPr>
            <p:ph type="ftr" sz="quarter" idx="11"/>
          </p:nvPr>
        </p:nvSpPr>
        <p:spPr bwMode="gray"/>
        <p:txBody>
          <a:bodyPr/>
          <a:lstStyle/>
          <a:p>
            <a:pPr algn="l"/>
            <a:r>
              <a:rPr lang="en-US" noProof="0" smtClean="0"/>
              <a:t>IDEMIA - 2018_2000035854 – V1</a:t>
            </a:r>
            <a:endParaRPr lang="en-US" noProof="0" dirty="0"/>
          </a:p>
        </p:txBody>
      </p:sp>
      <p:sp>
        <p:nvSpPr>
          <p:cNvPr id="7" name="Espace réservé du numéro de diapositive 6"/>
          <p:cNvSpPr>
            <a:spLocks noGrp="1"/>
          </p:cNvSpPr>
          <p:nvPr>
            <p:ph type="sldNum" sz="quarter" idx="12"/>
          </p:nvPr>
        </p:nvSpPr>
        <p:spPr bwMode="gray"/>
        <p:txBody>
          <a:bodyPr/>
          <a:lstStyle/>
          <a:p>
            <a:fld id="{733122C9-A0B9-462F-8757-0847AD287B63}" type="slidenum">
              <a:rPr lang="en-US" noProof="0" smtClean="0"/>
              <a:pPr/>
              <a:t>‹N°›</a:t>
            </a:fld>
            <a:endParaRPr lang="en-US" noProof="0" dirty="0"/>
          </a:p>
        </p:txBody>
      </p:sp>
      <p:sp>
        <p:nvSpPr>
          <p:cNvPr id="10" name="Espace réservé pour une image  16"/>
          <p:cNvSpPr>
            <a:spLocks noGrp="1"/>
          </p:cNvSpPr>
          <p:nvPr>
            <p:ph type="pic" sz="quarter" idx="14" hasCustomPrompt="1"/>
          </p:nvPr>
        </p:nvSpPr>
        <p:spPr bwMode="gray">
          <a:xfrm>
            <a:off x="600600" y="1632000"/>
            <a:ext cx="4017000" cy="3600000"/>
          </a:xfrm>
          <a:solidFill>
            <a:schemeClr val="bg1">
              <a:lumMod val="95000"/>
            </a:schemeClr>
          </a:solidFill>
          <a:ln w="57150">
            <a:solidFill>
              <a:schemeClr val="accent1"/>
            </a:solidFill>
            <a:miter lim="800000"/>
          </a:ln>
        </p:spPr>
        <p:txBody>
          <a:bodyPr lIns="360000" tIns="1080000" rIns="360000" anchor="ctr" anchorCtr="0"/>
          <a:lstStyle>
            <a:lvl1pPr marL="0" marR="0" indent="0" algn="ctr" defTabSz="685766" rtl="0" eaLnBrk="1" fontAlgn="auto" latinLnBrk="0" hangingPunct="1">
              <a:lnSpc>
                <a:spcPct val="100000"/>
              </a:lnSpc>
              <a:spcBef>
                <a:spcPts val="1350"/>
              </a:spcBef>
              <a:spcAft>
                <a:spcPts val="450"/>
              </a:spcAft>
              <a:buClrTx/>
              <a:buSzTx/>
              <a:buFont typeface="Arial" pitchFamily="34" charset="0"/>
              <a:buNone/>
              <a:tabLst/>
              <a:defRPr sz="750" b="0"/>
            </a:lvl1pPr>
          </a:lstStyle>
          <a:p>
            <a:r>
              <a:rPr lang="en-US" noProof="0" dirty="0" smtClean="0"/>
              <a:t>Picture</a:t>
            </a:r>
          </a:p>
        </p:txBody>
      </p:sp>
    </p:spTree>
    <p:extLst>
      <p:ext uri="{BB962C8B-B14F-4D97-AF65-F5344CB8AC3E}">
        <p14:creationId xmlns:p14="http://schemas.microsoft.com/office/powerpoint/2010/main" val="414786626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big picture">
    <p:spTree>
      <p:nvGrpSpPr>
        <p:cNvPr id="1" name=""/>
        <p:cNvGrpSpPr/>
        <p:nvPr/>
      </p:nvGrpSpPr>
      <p:grpSpPr>
        <a:xfrm>
          <a:off x="0" y="0"/>
          <a:ext cx="0" cy="0"/>
          <a:chOff x="0" y="0"/>
          <a:chExt cx="0" cy="0"/>
        </a:xfrm>
      </p:grpSpPr>
      <p:sp>
        <p:nvSpPr>
          <p:cNvPr id="4" name="Titre 3"/>
          <p:cNvSpPr>
            <a:spLocks noGrp="1"/>
          </p:cNvSpPr>
          <p:nvPr>
            <p:ph type="title" hasCustomPrompt="1"/>
          </p:nvPr>
        </p:nvSpPr>
        <p:spPr bwMode="gray"/>
        <p:txBody>
          <a:bodyPr/>
          <a:lstStyle/>
          <a:p>
            <a:r>
              <a:rPr lang="en-US" noProof="0" dirty="0" smtClean="0"/>
              <a:t>Title</a:t>
            </a:r>
            <a:endParaRPr lang="en-US" noProof="0" dirty="0"/>
          </a:p>
        </p:txBody>
      </p:sp>
      <p:sp>
        <p:nvSpPr>
          <p:cNvPr id="5" name="Espace réservé de la date 4"/>
          <p:cNvSpPr>
            <a:spLocks noGrp="1"/>
          </p:cNvSpPr>
          <p:nvPr>
            <p:ph type="dt" sz="half" idx="10"/>
          </p:nvPr>
        </p:nvSpPr>
        <p:spPr bwMode="gray"/>
        <p:txBody>
          <a:bodyPr/>
          <a:lstStyle/>
          <a:p>
            <a:r>
              <a:rPr lang="fr-FR" noProof="0" smtClean="0"/>
              <a:t>Month/day/year</a:t>
            </a:r>
            <a:endParaRPr lang="en-US" noProof="0" dirty="0"/>
          </a:p>
        </p:txBody>
      </p:sp>
      <p:sp>
        <p:nvSpPr>
          <p:cNvPr id="6" name="Espace réservé du pied de page 5"/>
          <p:cNvSpPr>
            <a:spLocks noGrp="1"/>
          </p:cNvSpPr>
          <p:nvPr>
            <p:ph type="ftr" sz="quarter" idx="11"/>
          </p:nvPr>
        </p:nvSpPr>
        <p:spPr bwMode="gray"/>
        <p:txBody>
          <a:bodyPr/>
          <a:lstStyle/>
          <a:p>
            <a:pPr algn="l"/>
            <a:r>
              <a:rPr lang="en-US" noProof="0" smtClean="0"/>
              <a:t>IDEMIA - 2018_2000035854 – V1</a:t>
            </a:r>
            <a:endParaRPr lang="en-US" noProof="0" dirty="0"/>
          </a:p>
        </p:txBody>
      </p:sp>
      <p:sp>
        <p:nvSpPr>
          <p:cNvPr id="7" name="Espace réservé du numéro de diapositive 6"/>
          <p:cNvSpPr>
            <a:spLocks noGrp="1"/>
          </p:cNvSpPr>
          <p:nvPr>
            <p:ph type="sldNum" sz="quarter" idx="12"/>
          </p:nvPr>
        </p:nvSpPr>
        <p:spPr bwMode="gray"/>
        <p:txBody>
          <a:bodyPr/>
          <a:lstStyle/>
          <a:p>
            <a:fld id="{733122C9-A0B9-462F-8757-0847AD287B63}" type="slidenum">
              <a:rPr lang="en-US" noProof="0" smtClean="0"/>
              <a:pPr/>
              <a:t>‹N°›</a:t>
            </a:fld>
            <a:endParaRPr lang="en-US" noProof="0" dirty="0"/>
          </a:p>
        </p:txBody>
      </p:sp>
      <p:sp>
        <p:nvSpPr>
          <p:cNvPr id="11" name="Espace réservé pour une image  16"/>
          <p:cNvSpPr>
            <a:spLocks noGrp="1"/>
          </p:cNvSpPr>
          <p:nvPr>
            <p:ph type="pic" sz="quarter" idx="15" hasCustomPrompt="1"/>
          </p:nvPr>
        </p:nvSpPr>
        <p:spPr bwMode="gray">
          <a:xfrm>
            <a:off x="600600" y="1632000"/>
            <a:ext cx="8970000" cy="4152000"/>
          </a:xfrm>
          <a:solidFill>
            <a:schemeClr val="bg1">
              <a:lumMod val="95000"/>
            </a:schemeClr>
          </a:solidFill>
          <a:ln w="57150">
            <a:solidFill>
              <a:schemeClr val="accent1"/>
            </a:solidFill>
            <a:miter lim="800000"/>
          </a:ln>
        </p:spPr>
        <p:txBody>
          <a:bodyPr lIns="360000" tIns="1080000" rIns="360000" anchor="ctr" anchorCtr="0"/>
          <a:lstStyle>
            <a:lvl1pPr marL="0" marR="0" indent="0" algn="ctr" defTabSz="685766" rtl="0" eaLnBrk="1" fontAlgn="auto" latinLnBrk="0" hangingPunct="1">
              <a:lnSpc>
                <a:spcPct val="100000"/>
              </a:lnSpc>
              <a:spcBef>
                <a:spcPts val="1350"/>
              </a:spcBef>
              <a:spcAft>
                <a:spcPts val="450"/>
              </a:spcAft>
              <a:buClrTx/>
              <a:buSzTx/>
              <a:buFont typeface="Arial" pitchFamily="34" charset="0"/>
              <a:buNone/>
              <a:tabLst/>
              <a:defRPr sz="750" b="0"/>
            </a:lvl1pPr>
          </a:lstStyle>
          <a:p>
            <a:r>
              <a:rPr lang="en-US" noProof="0" dirty="0" smtClean="0"/>
              <a:t>Picture</a:t>
            </a:r>
          </a:p>
        </p:txBody>
      </p:sp>
    </p:spTree>
    <p:extLst>
      <p:ext uri="{BB962C8B-B14F-4D97-AF65-F5344CB8AC3E}">
        <p14:creationId xmlns:p14="http://schemas.microsoft.com/office/powerpoint/2010/main" val="722887903"/>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and big picture">
    <p:spTree>
      <p:nvGrpSpPr>
        <p:cNvPr id="1" name=""/>
        <p:cNvGrpSpPr/>
        <p:nvPr/>
      </p:nvGrpSpPr>
      <p:grpSpPr>
        <a:xfrm>
          <a:off x="0" y="0"/>
          <a:ext cx="0" cy="0"/>
          <a:chOff x="0" y="0"/>
          <a:chExt cx="0" cy="0"/>
        </a:xfrm>
      </p:grpSpPr>
      <p:sp>
        <p:nvSpPr>
          <p:cNvPr id="5" name="Espace réservé de la date 4"/>
          <p:cNvSpPr>
            <a:spLocks noGrp="1"/>
          </p:cNvSpPr>
          <p:nvPr>
            <p:ph type="dt" sz="half" idx="10"/>
          </p:nvPr>
        </p:nvSpPr>
        <p:spPr bwMode="gray"/>
        <p:txBody>
          <a:bodyPr/>
          <a:lstStyle/>
          <a:p>
            <a:r>
              <a:rPr lang="fr-FR" noProof="0" smtClean="0"/>
              <a:t>Month/day/year</a:t>
            </a:r>
            <a:endParaRPr lang="en-US" noProof="0" dirty="0"/>
          </a:p>
        </p:txBody>
      </p:sp>
      <p:sp>
        <p:nvSpPr>
          <p:cNvPr id="6" name="Espace réservé du pied de page 5"/>
          <p:cNvSpPr>
            <a:spLocks noGrp="1"/>
          </p:cNvSpPr>
          <p:nvPr>
            <p:ph type="ftr" sz="quarter" idx="11"/>
          </p:nvPr>
        </p:nvSpPr>
        <p:spPr bwMode="gray"/>
        <p:txBody>
          <a:bodyPr/>
          <a:lstStyle/>
          <a:p>
            <a:pPr algn="l"/>
            <a:r>
              <a:rPr lang="en-US" noProof="0" smtClean="0"/>
              <a:t>IDEMIA - 2018_2000035854 – V1</a:t>
            </a:r>
            <a:endParaRPr lang="en-US" noProof="0" dirty="0"/>
          </a:p>
        </p:txBody>
      </p:sp>
      <p:sp>
        <p:nvSpPr>
          <p:cNvPr id="7" name="Espace réservé du numéro de diapositive 6"/>
          <p:cNvSpPr>
            <a:spLocks noGrp="1"/>
          </p:cNvSpPr>
          <p:nvPr>
            <p:ph type="sldNum" sz="quarter" idx="12"/>
          </p:nvPr>
        </p:nvSpPr>
        <p:spPr bwMode="gray"/>
        <p:txBody>
          <a:bodyPr/>
          <a:lstStyle/>
          <a:p>
            <a:fld id="{733122C9-A0B9-462F-8757-0847AD287B63}" type="slidenum">
              <a:rPr lang="en-US" noProof="0" smtClean="0"/>
              <a:pPr/>
              <a:t>‹N°›</a:t>
            </a:fld>
            <a:endParaRPr lang="en-US" noProof="0" dirty="0"/>
          </a:p>
        </p:txBody>
      </p:sp>
      <p:pic>
        <p:nvPicPr>
          <p:cNvPr id="8" name="Image 7"/>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784179" y="2290564"/>
            <a:ext cx="2337643" cy="2276872"/>
          </a:xfrm>
          <a:prstGeom prst="rect">
            <a:avLst/>
          </a:prstGeom>
        </p:spPr>
      </p:pic>
    </p:spTree>
    <p:extLst>
      <p:ext uri="{BB962C8B-B14F-4D97-AF65-F5344CB8AC3E}">
        <p14:creationId xmlns:p14="http://schemas.microsoft.com/office/powerpoint/2010/main" val="2953350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10" Type="http://schemas.openxmlformats.org/officeDocument/2006/relationships/image" Target="../media/image6.jpeg"/><Relationship Id="rId4" Type="http://schemas.openxmlformats.org/officeDocument/2006/relationships/slideLayout" Target="../slideLayouts/slideLayout13.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5" Type="http://schemas.openxmlformats.org/officeDocument/2006/relationships/slideLayout" Target="../slideLayouts/slideLayout22.xml"/><Relationship Id="rId10" Type="http://schemas.openxmlformats.org/officeDocument/2006/relationships/image" Target="../media/image6.jpeg"/><Relationship Id="rId4" Type="http://schemas.openxmlformats.org/officeDocument/2006/relationships/slideLayout" Target="../slideLayouts/slideLayout21.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5" Type="http://schemas.openxmlformats.org/officeDocument/2006/relationships/slideLayout" Target="../slideLayouts/slideLayout30.xml"/><Relationship Id="rId10" Type="http://schemas.openxmlformats.org/officeDocument/2006/relationships/image" Target="../media/image6.jpeg"/><Relationship Id="rId4" Type="http://schemas.openxmlformats.org/officeDocument/2006/relationships/slideLayout" Target="../slideLayouts/slideLayout29.xml"/><Relationship Id="rId9"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36.xml"/><Relationship Id="rId2" Type="http://schemas.openxmlformats.org/officeDocument/2006/relationships/slideLayout" Target="../slideLayouts/slideLayout35.xml"/><Relationship Id="rId1" Type="http://schemas.openxmlformats.org/officeDocument/2006/relationships/slideLayout" Target="../slideLayouts/slideLayout34.xml"/><Relationship Id="rId5" Type="http://schemas.openxmlformats.org/officeDocument/2006/relationships/theme" Target="../theme/theme5.xml"/><Relationship Id="rId4"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userDrawn="1">
            <p:ph type="title"/>
          </p:nvPr>
        </p:nvSpPr>
        <p:spPr bwMode="gray">
          <a:xfrm>
            <a:off x="545180" y="548224"/>
            <a:ext cx="9089099" cy="960967"/>
          </a:xfrm>
          <a:prstGeom prst="rect">
            <a:avLst/>
          </a:prstGeom>
        </p:spPr>
        <p:txBody>
          <a:bodyPr vert="horz" lIns="0" tIns="0" rIns="0" bIns="0" rtlCol="0" anchor="t" anchorCtr="0">
            <a:noAutofit/>
          </a:bodyPr>
          <a:lstStyle/>
          <a:p>
            <a:r>
              <a:rPr lang="en-US" noProof="0" dirty="0" smtClean="0"/>
              <a:t>Title</a:t>
            </a:r>
            <a:endParaRPr lang="en-US" noProof="0" dirty="0"/>
          </a:p>
        </p:txBody>
      </p:sp>
      <p:sp>
        <p:nvSpPr>
          <p:cNvPr id="3" name="Espace réservé du texte 2"/>
          <p:cNvSpPr>
            <a:spLocks noGrp="1"/>
          </p:cNvSpPr>
          <p:nvPr userDrawn="1">
            <p:ph type="body" idx="1"/>
          </p:nvPr>
        </p:nvSpPr>
        <p:spPr bwMode="gray">
          <a:xfrm>
            <a:off x="1052518" y="1509185"/>
            <a:ext cx="8581761" cy="4656667"/>
          </a:xfrm>
          <a:prstGeom prst="rect">
            <a:avLst/>
          </a:prstGeom>
        </p:spPr>
        <p:txBody>
          <a:bodyPr vert="horz" lIns="0" tIns="0" rIns="0" bIns="0" rtlCol="0" anchor="t" anchorCtr="0">
            <a:noAutofit/>
          </a:bodyPr>
          <a:lstStyle/>
          <a:p>
            <a:pPr lvl="0"/>
            <a:r>
              <a:rPr lang="en-US" noProof="0" dirty="0" smtClean="0"/>
              <a:t>Text level 1</a:t>
            </a:r>
          </a:p>
          <a:p>
            <a:pPr lvl="1"/>
            <a:r>
              <a:rPr lang="en-US" noProof="0" dirty="0" smtClean="0"/>
              <a:t>Text level 2</a:t>
            </a:r>
          </a:p>
          <a:p>
            <a:pPr lvl="2"/>
            <a:r>
              <a:rPr lang="en-US" noProof="0" dirty="0" smtClean="0"/>
              <a:t>Text level 3</a:t>
            </a:r>
          </a:p>
          <a:p>
            <a:pPr lvl="3"/>
            <a:r>
              <a:rPr lang="en-US" noProof="0" dirty="0" smtClean="0"/>
              <a:t>Text level 4</a:t>
            </a:r>
          </a:p>
          <a:p>
            <a:pPr lvl="4"/>
            <a:r>
              <a:rPr lang="en-US" noProof="0" dirty="0" smtClean="0"/>
              <a:t>Text level 5</a:t>
            </a:r>
            <a:endParaRPr lang="en-US" noProof="0" dirty="0"/>
          </a:p>
        </p:txBody>
      </p:sp>
      <p:sp>
        <p:nvSpPr>
          <p:cNvPr id="4" name="Espace réservé de la date 3"/>
          <p:cNvSpPr>
            <a:spLocks noGrp="1"/>
          </p:cNvSpPr>
          <p:nvPr userDrawn="1">
            <p:ph type="dt" sz="half" idx="2"/>
          </p:nvPr>
        </p:nvSpPr>
        <p:spPr bwMode="gray">
          <a:xfrm>
            <a:off x="5" y="6548967"/>
            <a:ext cx="545175" cy="309035"/>
          </a:xfrm>
          <a:prstGeom prst="rect">
            <a:avLst/>
          </a:prstGeom>
        </p:spPr>
        <p:txBody>
          <a:bodyPr vert="horz" lIns="0" tIns="0" rIns="0" bIns="0" rtlCol="0" anchor="ctr" anchorCtr="0">
            <a:noAutofit/>
          </a:bodyPr>
          <a:lstStyle>
            <a:lvl1pPr algn="ctr">
              <a:defRPr sz="100">
                <a:solidFill>
                  <a:schemeClr val="bg1">
                    <a:alpha val="0"/>
                  </a:schemeClr>
                </a:solidFill>
              </a:defRPr>
            </a:lvl1pPr>
          </a:lstStyle>
          <a:p>
            <a:r>
              <a:rPr lang="fr-FR" noProof="0" smtClean="0"/>
              <a:t>Month/day/year</a:t>
            </a:r>
            <a:endParaRPr lang="en-US" noProof="0" dirty="0"/>
          </a:p>
        </p:txBody>
      </p:sp>
      <p:sp>
        <p:nvSpPr>
          <p:cNvPr id="5" name="Espace réservé du pied de page 4"/>
          <p:cNvSpPr>
            <a:spLocks noGrp="1"/>
          </p:cNvSpPr>
          <p:nvPr userDrawn="1">
            <p:ph type="ftr" sz="quarter" idx="3"/>
          </p:nvPr>
        </p:nvSpPr>
        <p:spPr bwMode="gray">
          <a:xfrm>
            <a:off x="545179" y="6165851"/>
            <a:ext cx="7216134" cy="432000"/>
          </a:xfrm>
          <a:prstGeom prst="rect">
            <a:avLst/>
          </a:prstGeom>
        </p:spPr>
        <p:txBody>
          <a:bodyPr vert="horz" lIns="0" tIns="0" rIns="0" bIns="0" rtlCol="0" anchor="b" anchorCtr="0">
            <a:noAutofit/>
          </a:bodyPr>
          <a:lstStyle>
            <a:lvl1pPr algn="ctr">
              <a:defRPr sz="713">
                <a:solidFill>
                  <a:schemeClr val="accent2"/>
                </a:solidFill>
              </a:defRPr>
            </a:lvl1pPr>
          </a:lstStyle>
          <a:p>
            <a:pPr algn="l"/>
            <a:r>
              <a:rPr lang="en-US" smtClean="0"/>
              <a:t>IDEMIA - 2018_2000035854 – V1</a:t>
            </a:r>
            <a:endParaRPr lang="en-US" dirty="0"/>
          </a:p>
        </p:txBody>
      </p:sp>
      <p:sp>
        <p:nvSpPr>
          <p:cNvPr id="6" name="Espace réservé du numéro de diapositive 5"/>
          <p:cNvSpPr>
            <a:spLocks noGrp="1"/>
          </p:cNvSpPr>
          <p:nvPr userDrawn="1">
            <p:ph type="sldNum" sz="quarter" idx="4"/>
          </p:nvPr>
        </p:nvSpPr>
        <p:spPr bwMode="gray">
          <a:xfrm>
            <a:off x="271732" y="6165852"/>
            <a:ext cx="254773" cy="432000"/>
          </a:xfrm>
          <a:prstGeom prst="rect">
            <a:avLst/>
          </a:prstGeom>
        </p:spPr>
        <p:txBody>
          <a:bodyPr vert="horz" lIns="0" tIns="0" rIns="0" bIns="0" rtlCol="0" anchor="b" anchorCtr="0">
            <a:noAutofit/>
          </a:bodyPr>
          <a:lstStyle>
            <a:lvl1pPr algn="l">
              <a:defRPr sz="713" b="1">
                <a:solidFill>
                  <a:schemeClr val="accent2"/>
                </a:solidFill>
              </a:defRPr>
            </a:lvl1pPr>
          </a:lstStyle>
          <a:p>
            <a:fld id="{733122C9-A0B9-462F-8757-0847AD287B63}" type="slidenum">
              <a:rPr lang="en-US" noProof="0" smtClean="0"/>
              <a:pPr/>
              <a:t>‹N°›</a:t>
            </a:fld>
            <a:endParaRPr lang="en-US" noProof="0" dirty="0"/>
          </a:p>
        </p:txBody>
      </p:sp>
      <p:sp>
        <p:nvSpPr>
          <p:cNvPr id="8" name="Rectangle 7"/>
          <p:cNvSpPr/>
          <p:nvPr userDrawn="1"/>
        </p:nvSpPr>
        <p:spPr bwMode="gray">
          <a:xfrm>
            <a:off x="488504" y="6613068"/>
            <a:ext cx="7761419" cy="2449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r>
              <a:rPr lang="en-US" sz="450" noProof="0" dirty="0" smtClean="0">
                <a:solidFill>
                  <a:schemeClr val="accent2"/>
                </a:solidFill>
              </a:rPr>
              <a:t>IDEMIA</a:t>
            </a:r>
            <a:r>
              <a:rPr lang="en-US" sz="450" baseline="0" noProof="0" dirty="0" smtClean="0">
                <a:solidFill>
                  <a:schemeClr val="accent2"/>
                </a:solidFill>
              </a:rPr>
              <a:t> DOCUMENT – REPRODUCTION AND DISCLOSURE PROHIBITED</a:t>
            </a:r>
            <a:r>
              <a:rPr lang="en-US" sz="450" noProof="0" dirty="0" smtClean="0">
                <a:solidFill>
                  <a:schemeClr val="accent2"/>
                </a:solidFill>
              </a:rPr>
              <a:t>  </a:t>
            </a:r>
            <a:endParaRPr lang="en-US" sz="450" noProof="0" dirty="0">
              <a:solidFill>
                <a:schemeClr val="accent2"/>
              </a:solidFill>
            </a:endParaRPr>
          </a:p>
        </p:txBody>
      </p:sp>
      <p:sp>
        <p:nvSpPr>
          <p:cNvPr id="9" name="fc"/>
          <p:cNvSpPr txBox="1"/>
          <p:nvPr userDrawn="1"/>
        </p:nvSpPr>
        <p:spPr>
          <a:xfrm>
            <a:off x="0" y="6664960"/>
            <a:ext cx="9906000" cy="223138"/>
          </a:xfrm>
          <a:prstGeom prst="rect">
            <a:avLst/>
          </a:prstGeom>
          <a:noFill/>
        </p:spPr>
        <p:txBody>
          <a:bodyPr vert="horz" rtlCol="0">
            <a:spAutoFit/>
          </a:bodyPr>
          <a:lstStyle/>
          <a:p>
            <a:pPr algn="ctr"/>
            <a:endParaRPr lang="fr-FR" sz="850" b="0" i="0" u="none" baseline="0">
              <a:solidFill>
                <a:srgbClr val="FF0000"/>
              </a:solidFill>
              <a:latin typeface="arial unicode ms" panose="020B0604020202020204" pitchFamily="34" charset="-128"/>
            </a:endParaRPr>
          </a:p>
        </p:txBody>
      </p:sp>
    </p:spTree>
  </p:cSld>
  <p:clrMap bg1="lt1" tx1="dk1" bg2="lt2" tx2="dk2" accent1="accent1" accent2="accent2" accent3="accent3" accent4="accent4" accent5="accent5" accent6="accent6" hlink="hlink" folHlink="folHlink"/>
  <p:sldLayoutIdLst>
    <p:sldLayoutId id="2147483808" r:id="rId1"/>
    <p:sldLayoutId id="2147483809" r:id="rId2"/>
    <p:sldLayoutId id="2147483811" r:id="rId3"/>
    <p:sldLayoutId id="2147483812" r:id="rId4"/>
    <p:sldLayoutId id="2147483897" r:id="rId5"/>
    <p:sldLayoutId id="2147483798" r:id="rId6"/>
    <p:sldLayoutId id="2147483814" r:id="rId7"/>
    <p:sldLayoutId id="2147483815" r:id="rId8"/>
    <p:sldLayoutId id="2147483952" r:id="rId9"/>
  </p:sldLayoutIdLst>
  <p:timing>
    <p:tnLst>
      <p:par>
        <p:cTn id="1" dur="indefinite" restart="never" nodeType="tmRoot"/>
      </p:par>
    </p:tnLst>
  </p:timing>
  <p:hf hdr="0" dt="0"/>
  <p:txStyles>
    <p:titleStyle>
      <a:lvl1pPr algn="l" defTabSz="685766" rtl="0" eaLnBrk="1" latinLnBrk="0" hangingPunct="1">
        <a:lnSpc>
          <a:spcPct val="100000"/>
        </a:lnSpc>
        <a:spcBef>
          <a:spcPct val="0"/>
        </a:spcBef>
        <a:buNone/>
        <a:defRPr sz="1238" b="1" kern="1200">
          <a:solidFill>
            <a:schemeClr val="accent1"/>
          </a:solidFill>
          <a:latin typeface="+mj-lt"/>
          <a:ea typeface="+mj-ea"/>
          <a:cs typeface="+mj-cs"/>
        </a:defRPr>
      </a:lvl1pPr>
    </p:titleStyle>
    <p:bodyStyle>
      <a:lvl1pPr marL="0" indent="0" algn="l" defTabSz="685766" rtl="0" eaLnBrk="1" latinLnBrk="0" hangingPunct="1">
        <a:lnSpc>
          <a:spcPct val="100000"/>
        </a:lnSpc>
        <a:spcBef>
          <a:spcPts val="1350"/>
        </a:spcBef>
        <a:spcAft>
          <a:spcPts val="450"/>
        </a:spcAft>
        <a:buFont typeface="Arial" pitchFamily="34" charset="0"/>
        <a:buNone/>
        <a:defRPr sz="1088" b="1" kern="1200">
          <a:solidFill>
            <a:schemeClr val="accent1"/>
          </a:solidFill>
          <a:latin typeface="+mn-lt"/>
          <a:ea typeface="+mn-ea"/>
          <a:cs typeface="+mn-cs"/>
        </a:defRPr>
      </a:lvl1pPr>
      <a:lvl2pPr marL="0" indent="0" algn="l" defTabSz="685766" rtl="0" eaLnBrk="1" latinLnBrk="0" hangingPunct="1">
        <a:lnSpc>
          <a:spcPct val="100000"/>
        </a:lnSpc>
        <a:spcBef>
          <a:spcPts val="450"/>
        </a:spcBef>
        <a:spcAft>
          <a:spcPts val="450"/>
        </a:spcAft>
        <a:buClr>
          <a:schemeClr val="accent3"/>
        </a:buClr>
        <a:buFont typeface="Wingdings 2" panose="05020102010507070707" pitchFamily="18" charset="2"/>
        <a:buNone/>
        <a:defRPr sz="825" kern="1200">
          <a:solidFill>
            <a:schemeClr val="accent2"/>
          </a:solidFill>
          <a:latin typeface="+mn-lt"/>
          <a:ea typeface="+mn-ea"/>
          <a:cs typeface="+mn-cs"/>
        </a:defRPr>
      </a:lvl2pPr>
      <a:lvl3pPr marL="107994" indent="-107994" algn="l" defTabSz="685766" rtl="0" eaLnBrk="1" latinLnBrk="0" hangingPunct="1">
        <a:lnSpc>
          <a:spcPct val="100000"/>
        </a:lnSpc>
        <a:spcBef>
          <a:spcPts val="450"/>
        </a:spcBef>
        <a:spcAft>
          <a:spcPts val="450"/>
        </a:spcAft>
        <a:buClr>
          <a:schemeClr val="accent3"/>
        </a:buClr>
        <a:buSzPct val="100000"/>
        <a:buFont typeface="Wingdings 2" panose="05020102010507070707" pitchFamily="18" charset="2"/>
        <a:buChar char="¿"/>
        <a:defRPr sz="825" kern="1200">
          <a:solidFill>
            <a:schemeClr val="accent2"/>
          </a:solidFill>
          <a:latin typeface="+mn-lt"/>
          <a:ea typeface="+mn-ea"/>
          <a:cs typeface="+mn-cs"/>
        </a:defRPr>
      </a:lvl3pPr>
      <a:lvl4pPr marL="269987" indent="-107994" algn="l" defTabSz="685766" rtl="0" eaLnBrk="1" latinLnBrk="0" hangingPunct="1">
        <a:lnSpc>
          <a:spcPct val="120000"/>
        </a:lnSpc>
        <a:spcBef>
          <a:spcPts val="0"/>
        </a:spcBef>
        <a:buClr>
          <a:schemeClr val="accent3"/>
        </a:buClr>
        <a:buSzPct val="100000"/>
        <a:buFont typeface="Arial Black" panose="020B0A04020102020204" pitchFamily="34" charset="0"/>
        <a:buChar char="&gt;"/>
        <a:defRPr sz="825" kern="1200">
          <a:solidFill>
            <a:schemeClr val="accent2"/>
          </a:solidFill>
          <a:latin typeface="+mn-lt"/>
          <a:ea typeface="+mn-ea"/>
          <a:cs typeface="+mn-cs"/>
        </a:defRPr>
      </a:lvl4pPr>
      <a:lvl5pPr marL="458978" indent="-107994" algn="l" defTabSz="685766" rtl="0" eaLnBrk="1" latinLnBrk="0" hangingPunct="1">
        <a:lnSpc>
          <a:spcPct val="120000"/>
        </a:lnSpc>
        <a:spcBef>
          <a:spcPts val="0"/>
        </a:spcBef>
        <a:buClr>
          <a:schemeClr val="accent3"/>
        </a:buClr>
        <a:buSzPct val="100000"/>
        <a:buFont typeface="Wingdings" panose="05000000000000000000" pitchFamily="2" charset="2"/>
        <a:buChar char="w"/>
        <a:defRPr sz="825" kern="1200">
          <a:solidFill>
            <a:schemeClr val="accent2"/>
          </a:solidFill>
          <a:latin typeface="+mn-lt"/>
          <a:ea typeface="+mn-ea"/>
          <a:cs typeface="+mn-cs"/>
        </a:defRPr>
      </a:lvl5pPr>
      <a:lvl6pPr marL="1885856"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39"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22"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05"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fr-FR"/>
      </a:defPPr>
      <a:lvl1pPr marL="0" algn="l" defTabSz="685766" rtl="0" eaLnBrk="1" latinLnBrk="0" hangingPunct="1">
        <a:defRPr sz="1350" kern="1200">
          <a:solidFill>
            <a:schemeClr val="tx1"/>
          </a:solidFill>
          <a:latin typeface="+mn-lt"/>
          <a:ea typeface="+mn-ea"/>
          <a:cs typeface="+mn-cs"/>
        </a:defRPr>
      </a:lvl1pPr>
      <a:lvl2pPr marL="342884" algn="l" defTabSz="685766" rtl="0" eaLnBrk="1" latinLnBrk="0" hangingPunct="1">
        <a:defRPr sz="1350" kern="1200">
          <a:solidFill>
            <a:schemeClr val="tx1"/>
          </a:solidFill>
          <a:latin typeface="+mn-lt"/>
          <a:ea typeface="+mn-ea"/>
          <a:cs typeface="+mn-cs"/>
        </a:defRPr>
      </a:lvl2pPr>
      <a:lvl3pPr marL="685766" algn="l" defTabSz="685766" rtl="0" eaLnBrk="1" latinLnBrk="0" hangingPunct="1">
        <a:defRPr sz="1350" kern="1200">
          <a:solidFill>
            <a:schemeClr val="tx1"/>
          </a:solidFill>
          <a:latin typeface="+mn-lt"/>
          <a:ea typeface="+mn-ea"/>
          <a:cs typeface="+mn-cs"/>
        </a:defRPr>
      </a:lvl3pPr>
      <a:lvl4pPr marL="1028649" algn="l" defTabSz="685766" rtl="0" eaLnBrk="1" latinLnBrk="0" hangingPunct="1">
        <a:defRPr sz="1350" kern="1200">
          <a:solidFill>
            <a:schemeClr val="tx1"/>
          </a:solidFill>
          <a:latin typeface="+mn-lt"/>
          <a:ea typeface="+mn-ea"/>
          <a:cs typeface="+mn-cs"/>
        </a:defRPr>
      </a:lvl4pPr>
      <a:lvl5pPr marL="1371532" algn="l" defTabSz="685766" rtl="0" eaLnBrk="1" latinLnBrk="0" hangingPunct="1">
        <a:defRPr sz="1350" kern="1200">
          <a:solidFill>
            <a:schemeClr val="tx1"/>
          </a:solidFill>
          <a:latin typeface="+mn-lt"/>
          <a:ea typeface="+mn-ea"/>
          <a:cs typeface="+mn-cs"/>
        </a:defRPr>
      </a:lvl5pPr>
      <a:lvl6pPr marL="1714415" algn="l" defTabSz="685766" rtl="0" eaLnBrk="1" latinLnBrk="0" hangingPunct="1">
        <a:defRPr sz="1350" kern="1200">
          <a:solidFill>
            <a:schemeClr val="tx1"/>
          </a:solidFill>
          <a:latin typeface="+mn-lt"/>
          <a:ea typeface="+mn-ea"/>
          <a:cs typeface="+mn-cs"/>
        </a:defRPr>
      </a:lvl6pPr>
      <a:lvl7pPr marL="2057297" algn="l" defTabSz="685766" rtl="0" eaLnBrk="1" latinLnBrk="0" hangingPunct="1">
        <a:defRPr sz="1350" kern="1200">
          <a:solidFill>
            <a:schemeClr val="tx1"/>
          </a:solidFill>
          <a:latin typeface="+mn-lt"/>
          <a:ea typeface="+mn-ea"/>
          <a:cs typeface="+mn-cs"/>
        </a:defRPr>
      </a:lvl7pPr>
      <a:lvl8pPr marL="2400180" algn="l" defTabSz="685766" rtl="0" eaLnBrk="1" latinLnBrk="0" hangingPunct="1">
        <a:defRPr sz="1350" kern="1200">
          <a:solidFill>
            <a:schemeClr val="tx1"/>
          </a:solidFill>
          <a:latin typeface="+mn-lt"/>
          <a:ea typeface="+mn-ea"/>
          <a:cs typeface="+mn-cs"/>
        </a:defRPr>
      </a:lvl8pPr>
      <a:lvl9pPr marL="2743064" algn="l" defTabSz="685766"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userDrawn="1">
            <p:ph type="title"/>
          </p:nvPr>
        </p:nvSpPr>
        <p:spPr bwMode="gray">
          <a:xfrm>
            <a:off x="545180" y="548224"/>
            <a:ext cx="9089099" cy="960967"/>
          </a:xfrm>
          <a:prstGeom prst="rect">
            <a:avLst/>
          </a:prstGeom>
        </p:spPr>
        <p:txBody>
          <a:bodyPr vert="horz" lIns="0" tIns="0" rIns="0" bIns="0" rtlCol="0" anchor="t" anchorCtr="0">
            <a:noAutofit/>
          </a:bodyPr>
          <a:lstStyle/>
          <a:p>
            <a:r>
              <a:rPr lang="en-US" noProof="0" dirty="0" smtClean="0"/>
              <a:t>Title</a:t>
            </a:r>
            <a:endParaRPr lang="en-US" noProof="0" dirty="0"/>
          </a:p>
        </p:txBody>
      </p:sp>
      <p:sp>
        <p:nvSpPr>
          <p:cNvPr id="3" name="Espace réservé du texte 2"/>
          <p:cNvSpPr>
            <a:spLocks noGrp="1"/>
          </p:cNvSpPr>
          <p:nvPr userDrawn="1">
            <p:ph type="body" idx="1"/>
          </p:nvPr>
        </p:nvSpPr>
        <p:spPr bwMode="gray">
          <a:xfrm>
            <a:off x="1052518" y="1509185"/>
            <a:ext cx="8581761" cy="4656667"/>
          </a:xfrm>
          <a:prstGeom prst="rect">
            <a:avLst/>
          </a:prstGeom>
        </p:spPr>
        <p:txBody>
          <a:bodyPr vert="horz" lIns="0" tIns="0" rIns="0" bIns="0" rtlCol="0" anchor="t" anchorCtr="0">
            <a:noAutofit/>
          </a:bodyPr>
          <a:lstStyle/>
          <a:p>
            <a:pPr lvl="0"/>
            <a:r>
              <a:rPr lang="en-US" noProof="0" dirty="0" smtClean="0"/>
              <a:t>Text level 1</a:t>
            </a:r>
          </a:p>
          <a:p>
            <a:pPr lvl="1"/>
            <a:r>
              <a:rPr lang="en-US" noProof="0" dirty="0" smtClean="0"/>
              <a:t>Text level 2</a:t>
            </a:r>
          </a:p>
          <a:p>
            <a:pPr lvl="2"/>
            <a:r>
              <a:rPr lang="en-US" noProof="0" dirty="0" smtClean="0"/>
              <a:t>Text level 3</a:t>
            </a:r>
          </a:p>
          <a:p>
            <a:pPr lvl="3"/>
            <a:r>
              <a:rPr lang="en-US" noProof="0" dirty="0" smtClean="0"/>
              <a:t>Text level 4</a:t>
            </a:r>
          </a:p>
          <a:p>
            <a:pPr lvl="4"/>
            <a:r>
              <a:rPr lang="en-US" noProof="0" dirty="0" smtClean="0"/>
              <a:t>Text level 5</a:t>
            </a:r>
            <a:endParaRPr lang="en-US" noProof="0" dirty="0"/>
          </a:p>
        </p:txBody>
      </p:sp>
      <p:sp>
        <p:nvSpPr>
          <p:cNvPr id="4" name="Espace réservé de la date 3"/>
          <p:cNvSpPr>
            <a:spLocks noGrp="1"/>
          </p:cNvSpPr>
          <p:nvPr userDrawn="1">
            <p:ph type="dt" sz="half" idx="2"/>
          </p:nvPr>
        </p:nvSpPr>
        <p:spPr bwMode="gray">
          <a:xfrm>
            <a:off x="5" y="6548967"/>
            <a:ext cx="545175" cy="309035"/>
          </a:xfrm>
          <a:prstGeom prst="rect">
            <a:avLst/>
          </a:prstGeom>
        </p:spPr>
        <p:txBody>
          <a:bodyPr vert="horz" lIns="0" tIns="0" rIns="0" bIns="0" rtlCol="0" anchor="ctr" anchorCtr="0">
            <a:noAutofit/>
          </a:bodyPr>
          <a:lstStyle>
            <a:lvl1pPr algn="ctr">
              <a:defRPr sz="100">
                <a:solidFill>
                  <a:schemeClr val="bg1">
                    <a:alpha val="0"/>
                  </a:schemeClr>
                </a:solidFill>
              </a:defRPr>
            </a:lvl1pPr>
          </a:lstStyle>
          <a:p>
            <a:r>
              <a:rPr lang="fr-FR" noProof="0" smtClean="0"/>
              <a:t>Month/day/year</a:t>
            </a:r>
            <a:endParaRPr lang="en-US" noProof="0" dirty="0"/>
          </a:p>
        </p:txBody>
      </p:sp>
      <p:sp>
        <p:nvSpPr>
          <p:cNvPr id="6" name="Espace réservé du numéro de diapositive 5"/>
          <p:cNvSpPr>
            <a:spLocks noGrp="1"/>
          </p:cNvSpPr>
          <p:nvPr userDrawn="1">
            <p:ph type="sldNum" sz="quarter" idx="4"/>
          </p:nvPr>
        </p:nvSpPr>
        <p:spPr bwMode="gray">
          <a:xfrm>
            <a:off x="271732" y="6165852"/>
            <a:ext cx="254773" cy="432000"/>
          </a:xfrm>
          <a:prstGeom prst="rect">
            <a:avLst/>
          </a:prstGeom>
        </p:spPr>
        <p:txBody>
          <a:bodyPr vert="horz" lIns="0" tIns="0" rIns="0" bIns="0" rtlCol="0" anchor="b" anchorCtr="0">
            <a:noAutofit/>
          </a:bodyPr>
          <a:lstStyle>
            <a:lvl1pPr algn="l">
              <a:defRPr sz="713" b="1">
                <a:solidFill>
                  <a:schemeClr val="accent2"/>
                </a:solidFill>
              </a:defRPr>
            </a:lvl1pPr>
          </a:lstStyle>
          <a:p>
            <a:fld id="{733122C9-A0B9-462F-8757-0847AD287B63}" type="slidenum">
              <a:rPr lang="en-US" noProof="0" smtClean="0"/>
              <a:pPr/>
              <a:t>‹N°›</a:t>
            </a:fld>
            <a:endParaRPr lang="en-US" noProof="0" dirty="0"/>
          </a:p>
        </p:txBody>
      </p:sp>
      <p:sp>
        <p:nvSpPr>
          <p:cNvPr id="8" name="Rectangle 7"/>
          <p:cNvSpPr/>
          <p:nvPr userDrawn="1"/>
        </p:nvSpPr>
        <p:spPr bwMode="gray">
          <a:xfrm>
            <a:off x="545178" y="6613068"/>
            <a:ext cx="7761419" cy="2449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r>
              <a:rPr lang="en-US" sz="450" noProof="0" dirty="0" smtClean="0">
                <a:solidFill>
                  <a:schemeClr val="accent2"/>
                </a:solidFill>
              </a:rPr>
              <a:t>This document and the information therein are the property of </a:t>
            </a:r>
            <a:r>
              <a:rPr lang="en-US" sz="450" noProof="0" dirty="0" err="1" smtClean="0">
                <a:solidFill>
                  <a:schemeClr val="accent2"/>
                </a:solidFill>
              </a:rPr>
              <a:t>Safran</a:t>
            </a:r>
            <a:r>
              <a:rPr lang="en-US" sz="450" noProof="0" dirty="0" smtClean="0">
                <a:solidFill>
                  <a:schemeClr val="accent2"/>
                </a:solidFill>
              </a:rPr>
              <a:t>. They must not be copied or communicated to a third party without the prior written authorization of </a:t>
            </a:r>
            <a:r>
              <a:rPr lang="en-US" sz="450" noProof="0" dirty="0" err="1" smtClean="0">
                <a:solidFill>
                  <a:schemeClr val="accent2"/>
                </a:solidFill>
              </a:rPr>
              <a:t>Safran</a:t>
            </a:r>
            <a:endParaRPr lang="en-US" sz="450" noProof="0" dirty="0">
              <a:solidFill>
                <a:schemeClr val="accent2"/>
              </a:solidFill>
            </a:endParaRPr>
          </a:p>
        </p:txBody>
      </p:sp>
      <p:sp>
        <p:nvSpPr>
          <p:cNvPr id="7" name="Rectangle 6"/>
          <p:cNvSpPr/>
          <p:nvPr userDrawn="1"/>
        </p:nvSpPr>
        <p:spPr>
          <a:xfrm>
            <a:off x="273000" y="336000"/>
            <a:ext cx="66300" cy="52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noProof="0" dirty="0"/>
          </a:p>
        </p:txBody>
      </p:sp>
      <p:sp>
        <p:nvSpPr>
          <p:cNvPr id="13" name="Rectangle 12"/>
          <p:cNvSpPr/>
          <p:nvPr userDrawn="1"/>
        </p:nvSpPr>
        <p:spPr>
          <a:xfrm>
            <a:off x="273000" y="336000"/>
            <a:ext cx="429000" cy="816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noProof="0" dirty="0"/>
          </a:p>
        </p:txBody>
      </p:sp>
      <p:sp>
        <p:nvSpPr>
          <p:cNvPr id="9" name="fc"/>
          <p:cNvSpPr txBox="1"/>
          <p:nvPr userDrawn="1"/>
        </p:nvSpPr>
        <p:spPr>
          <a:xfrm>
            <a:off x="0" y="6664960"/>
            <a:ext cx="9906000" cy="223138"/>
          </a:xfrm>
          <a:prstGeom prst="rect">
            <a:avLst/>
          </a:prstGeom>
          <a:noFill/>
        </p:spPr>
        <p:txBody>
          <a:bodyPr vert="horz" rtlCol="0">
            <a:spAutoFit/>
          </a:bodyPr>
          <a:lstStyle/>
          <a:p>
            <a:pPr algn="ctr"/>
            <a:endParaRPr lang="fr-FR" sz="850" b="0" i="0" u="none" baseline="0">
              <a:solidFill>
                <a:srgbClr val="FF0000"/>
              </a:solidFill>
              <a:latin typeface="arial unicode ms" panose="020B0604020202020204" pitchFamily="34" charset="-128"/>
            </a:endParaRPr>
          </a:p>
        </p:txBody>
      </p:sp>
      <p:sp>
        <p:nvSpPr>
          <p:cNvPr id="12" name="Espace réservé du pied de page 4"/>
          <p:cNvSpPr>
            <a:spLocks noGrp="1"/>
          </p:cNvSpPr>
          <p:nvPr>
            <p:ph type="ftr" sz="quarter" idx="3"/>
          </p:nvPr>
        </p:nvSpPr>
        <p:spPr bwMode="gray">
          <a:xfrm>
            <a:off x="545179" y="6165851"/>
            <a:ext cx="7216134" cy="432000"/>
          </a:xfrm>
          <a:prstGeom prst="rect">
            <a:avLst/>
          </a:prstGeom>
        </p:spPr>
        <p:txBody>
          <a:bodyPr vert="horz" lIns="0" tIns="0" rIns="0" bIns="0" rtlCol="0" anchor="b" anchorCtr="0">
            <a:noAutofit/>
          </a:bodyPr>
          <a:lstStyle>
            <a:lvl1pPr algn="ctr">
              <a:defRPr sz="713">
                <a:solidFill>
                  <a:schemeClr val="accent2"/>
                </a:solidFill>
              </a:defRPr>
            </a:lvl1pPr>
          </a:lstStyle>
          <a:p>
            <a:pPr algn="l"/>
            <a:r>
              <a:rPr lang="en-US" noProof="0" smtClean="0"/>
              <a:t>IDEMIA - 2018_2000035854 – V1</a:t>
            </a:r>
            <a:endParaRPr lang="en-US" noProof="0" dirty="0"/>
          </a:p>
        </p:txBody>
      </p:sp>
      <p:pic>
        <p:nvPicPr>
          <p:cNvPr id="15" name="Image 14"/>
          <p:cNvPicPr>
            <a:picLocks noChangeAspect="1"/>
          </p:cNvPicPr>
          <p:nvPr userDrawn="1"/>
        </p:nvPicPr>
        <p:blipFill>
          <a:blip r:embed="rId10" cstate="print">
            <a:extLst>
              <a:ext uri="{28A0092B-C50C-407E-A947-70E740481C1C}">
                <a14:useLocalDpi xmlns:a14="http://schemas.microsoft.com/office/drawing/2010/main"/>
              </a:ext>
            </a:extLst>
          </a:blip>
          <a:stretch>
            <a:fillRect/>
          </a:stretch>
        </p:blipFill>
        <p:spPr bwMode="gray">
          <a:xfrm>
            <a:off x="7814534" y="6269662"/>
            <a:ext cx="2077258" cy="576349"/>
          </a:xfrm>
          <a:prstGeom prst="rect">
            <a:avLst/>
          </a:prstGeom>
        </p:spPr>
      </p:pic>
    </p:spTree>
    <p:extLst>
      <p:ext uri="{BB962C8B-B14F-4D97-AF65-F5344CB8AC3E}">
        <p14:creationId xmlns:p14="http://schemas.microsoft.com/office/powerpoint/2010/main" val="1853182870"/>
      </p:ext>
    </p:extLst>
  </p:cSld>
  <p:clrMap bg1="lt1" tx1="dk1" bg2="lt2" tx2="dk2" accent1="accent1" accent2="accent2" accent3="accent3" accent4="accent4" accent5="accent5" accent6="accent6" hlink="hlink" folHlink="folHlink"/>
  <p:sldLayoutIdLst>
    <p:sldLayoutId id="2147483926" r:id="rId1"/>
    <p:sldLayoutId id="2147483927" r:id="rId2"/>
    <p:sldLayoutId id="2147483928" r:id="rId3"/>
    <p:sldLayoutId id="2147483929" r:id="rId4"/>
    <p:sldLayoutId id="2147483930" r:id="rId5"/>
    <p:sldLayoutId id="2147483931" r:id="rId6"/>
    <p:sldLayoutId id="2147483932" r:id="rId7"/>
    <p:sldLayoutId id="2147483933" r:id="rId8"/>
  </p:sldLayoutIdLst>
  <p:timing>
    <p:tnLst>
      <p:par>
        <p:cTn id="1" dur="indefinite" restart="never" nodeType="tmRoot"/>
      </p:par>
    </p:tnLst>
  </p:timing>
  <p:hf hdr="0" dt="0"/>
  <p:txStyles>
    <p:titleStyle>
      <a:lvl1pPr algn="l" defTabSz="685766" rtl="0" eaLnBrk="1" latinLnBrk="0" hangingPunct="1">
        <a:lnSpc>
          <a:spcPct val="100000"/>
        </a:lnSpc>
        <a:spcBef>
          <a:spcPct val="0"/>
        </a:spcBef>
        <a:buNone/>
        <a:defRPr sz="1238" b="1" kern="1200">
          <a:solidFill>
            <a:schemeClr val="accent1"/>
          </a:solidFill>
          <a:latin typeface="+mj-lt"/>
          <a:ea typeface="+mj-ea"/>
          <a:cs typeface="+mj-cs"/>
        </a:defRPr>
      </a:lvl1pPr>
    </p:titleStyle>
    <p:bodyStyle>
      <a:lvl1pPr marL="0" indent="0" algn="l" defTabSz="685766" rtl="0" eaLnBrk="1" latinLnBrk="0" hangingPunct="1">
        <a:lnSpc>
          <a:spcPct val="100000"/>
        </a:lnSpc>
        <a:spcBef>
          <a:spcPts val="1350"/>
        </a:spcBef>
        <a:spcAft>
          <a:spcPts val="450"/>
        </a:spcAft>
        <a:buFont typeface="Arial" pitchFamily="34" charset="0"/>
        <a:buNone/>
        <a:defRPr sz="1088" b="1" kern="1200">
          <a:solidFill>
            <a:schemeClr val="accent1"/>
          </a:solidFill>
          <a:latin typeface="+mn-lt"/>
          <a:ea typeface="+mn-ea"/>
          <a:cs typeface="+mn-cs"/>
        </a:defRPr>
      </a:lvl1pPr>
      <a:lvl2pPr marL="0" indent="0" algn="l" defTabSz="685766" rtl="0" eaLnBrk="1" latinLnBrk="0" hangingPunct="1">
        <a:lnSpc>
          <a:spcPct val="100000"/>
        </a:lnSpc>
        <a:spcBef>
          <a:spcPts val="450"/>
        </a:spcBef>
        <a:spcAft>
          <a:spcPts val="450"/>
        </a:spcAft>
        <a:buClr>
          <a:schemeClr val="accent3"/>
        </a:buClr>
        <a:buFont typeface="Wingdings 2" panose="05020102010507070707" pitchFamily="18" charset="2"/>
        <a:buNone/>
        <a:defRPr sz="825" kern="1200">
          <a:solidFill>
            <a:schemeClr val="accent2"/>
          </a:solidFill>
          <a:latin typeface="+mn-lt"/>
          <a:ea typeface="+mn-ea"/>
          <a:cs typeface="+mn-cs"/>
        </a:defRPr>
      </a:lvl2pPr>
      <a:lvl3pPr marL="107994" indent="-107994" algn="l" defTabSz="685766" rtl="0" eaLnBrk="1" latinLnBrk="0" hangingPunct="1">
        <a:lnSpc>
          <a:spcPct val="100000"/>
        </a:lnSpc>
        <a:spcBef>
          <a:spcPts val="450"/>
        </a:spcBef>
        <a:spcAft>
          <a:spcPts val="450"/>
        </a:spcAft>
        <a:buClr>
          <a:schemeClr val="accent3"/>
        </a:buClr>
        <a:buSzPct val="100000"/>
        <a:buFont typeface="Wingdings 2" panose="05020102010507070707" pitchFamily="18" charset="2"/>
        <a:buChar char="¿"/>
        <a:defRPr sz="825" kern="1200">
          <a:solidFill>
            <a:schemeClr val="accent2"/>
          </a:solidFill>
          <a:latin typeface="+mn-lt"/>
          <a:ea typeface="+mn-ea"/>
          <a:cs typeface="+mn-cs"/>
        </a:defRPr>
      </a:lvl3pPr>
      <a:lvl4pPr marL="269987" indent="-107994" algn="l" defTabSz="685766" rtl="0" eaLnBrk="1" latinLnBrk="0" hangingPunct="1">
        <a:lnSpc>
          <a:spcPct val="120000"/>
        </a:lnSpc>
        <a:spcBef>
          <a:spcPts val="0"/>
        </a:spcBef>
        <a:buClr>
          <a:schemeClr val="accent3"/>
        </a:buClr>
        <a:buSzPct val="100000"/>
        <a:buFont typeface="Arial Black" panose="020B0A04020102020204" pitchFamily="34" charset="0"/>
        <a:buChar char="&gt;"/>
        <a:defRPr sz="825" kern="1200">
          <a:solidFill>
            <a:schemeClr val="accent2"/>
          </a:solidFill>
          <a:latin typeface="+mn-lt"/>
          <a:ea typeface="+mn-ea"/>
          <a:cs typeface="+mn-cs"/>
        </a:defRPr>
      </a:lvl4pPr>
      <a:lvl5pPr marL="458978" indent="-107994" algn="l" defTabSz="685766" rtl="0" eaLnBrk="1" latinLnBrk="0" hangingPunct="1">
        <a:lnSpc>
          <a:spcPct val="120000"/>
        </a:lnSpc>
        <a:spcBef>
          <a:spcPts val="0"/>
        </a:spcBef>
        <a:buClr>
          <a:schemeClr val="accent3"/>
        </a:buClr>
        <a:buSzPct val="100000"/>
        <a:buFont typeface="Wingdings" panose="05000000000000000000" pitchFamily="2" charset="2"/>
        <a:buChar char="w"/>
        <a:defRPr sz="825" kern="1200">
          <a:solidFill>
            <a:schemeClr val="accent2"/>
          </a:solidFill>
          <a:latin typeface="+mn-lt"/>
          <a:ea typeface="+mn-ea"/>
          <a:cs typeface="+mn-cs"/>
        </a:defRPr>
      </a:lvl5pPr>
      <a:lvl6pPr marL="1885856"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39"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22"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05"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fr-FR"/>
      </a:defPPr>
      <a:lvl1pPr marL="0" algn="l" defTabSz="685766" rtl="0" eaLnBrk="1" latinLnBrk="0" hangingPunct="1">
        <a:defRPr sz="1350" kern="1200">
          <a:solidFill>
            <a:schemeClr val="tx1"/>
          </a:solidFill>
          <a:latin typeface="+mn-lt"/>
          <a:ea typeface="+mn-ea"/>
          <a:cs typeface="+mn-cs"/>
        </a:defRPr>
      </a:lvl1pPr>
      <a:lvl2pPr marL="342884" algn="l" defTabSz="685766" rtl="0" eaLnBrk="1" latinLnBrk="0" hangingPunct="1">
        <a:defRPr sz="1350" kern="1200">
          <a:solidFill>
            <a:schemeClr val="tx1"/>
          </a:solidFill>
          <a:latin typeface="+mn-lt"/>
          <a:ea typeface="+mn-ea"/>
          <a:cs typeface="+mn-cs"/>
        </a:defRPr>
      </a:lvl2pPr>
      <a:lvl3pPr marL="685766" algn="l" defTabSz="685766" rtl="0" eaLnBrk="1" latinLnBrk="0" hangingPunct="1">
        <a:defRPr sz="1350" kern="1200">
          <a:solidFill>
            <a:schemeClr val="tx1"/>
          </a:solidFill>
          <a:latin typeface="+mn-lt"/>
          <a:ea typeface="+mn-ea"/>
          <a:cs typeface="+mn-cs"/>
        </a:defRPr>
      </a:lvl3pPr>
      <a:lvl4pPr marL="1028649" algn="l" defTabSz="685766" rtl="0" eaLnBrk="1" latinLnBrk="0" hangingPunct="1">
        <a:defRPr sz="1350" kern="1200">
          <a:solidFill>
            <a:schemeClr val="tx1"/>
          </a:solidFill>
          <a:latin typeface="+mn-lt"/>
          <a:ea typeface="+mn-ea"/>
          <a:cs typeface="+mn-cs"/>
        </a:defRPr>
      </a:lvl4pPr>
      <a:lvl5pPr marL="1371532" algn="l" defTabSz="685766" rtl="0" eaLnBrk="1" latinLnBrk="0" hangingPunct="1">
        <a:defRPr sz="1350" kern="1200">
          <a:solidFill>
            <a:schemeClr val="tx1"/>
          </a:solidFill>
          <a:latin typeface="+mn-lt"/>
          <a:ea typeface="+mn-ea"/>
          <a:cs typeface="+mn-cs"/>
        </a:defRPr>
      </a:lvl5pPr>
      <a:lvl6pPr marL="1714415" algn="l" defTabSz="685766" rtl="0" eaLnBrk="1" latinLnBrk="0" hangingPunct="1">
        <a:defRPr sz="1350" kern="1200">
          <a:solidFill>
            <a:schemeClr val="tx1"/>
          </a:solidFill>
          <a:latin typeface="+mn-lt"/>
          <a:ea typeface="+mn-ea"/>
          <a:cs typeface="+mn-cs"/>
        </a:defRPr>
      </a:lvl6pPr>
      <a:lvl7pPr marL="2057297" algn="l" defTabSz="685766" rtl="0" eaLnBrk="1" latinLnBrk="0" hangingPunct="1">
        <a:defRPr sz="1350" kern="1200">
          <a:solidFill>
            <a:schemeClr val="tx1"/>
          </a:solidFill>
          <a:latin typeface="+mn-lt"/>
          <a:ea typeface="+mn-ea"/>
          <a:cs typeface="+mn-cs"/>
        </a:defRPr>
      </a:lvl7pPr>
      <a:lvl8pPr marL="2400180" algn="l" defTabSz="685766" rtl="0" eaLnBrk="1" latinLnBrk="0" hangingPunct="1">
        <a:defRPr sz="1350" kern="1200">
          <a:solidFill>
            <a:schemeClr val="tx1"/>
          </a:solidFill>
          <a:latin typeface="+mn-lt"/>
          <a:ea typeface="+mn-ea"/>
          <a:cs typeface="+mn-cs"/>
        </a:defRPr>
      </a:lvl8pPr>
      <a:lvl9pPr marL="2743064" algn="l" defTabSz="685766"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userDrawn="1">
            <p:ph type="title"/>
          </p:nvPr>
        </p:nvSpPr>
        <p:spPr bwMode="gray">
          <a:xfrm>
            <a:off x="545180" y="548224"/>
            <a:ext cx="9089099" cy="960967"/>
          </a:xfrm>
          <a:prstGeom prst="rect">
            <a:avLst/>
          </a:prstGeom>
        </p:spPr>
        <p:txBody>
          <a:bodyPr vert="horz" lIns="0" tIns="0" rIns="0" bIns="0" rtlCol="0" anchor="t" anchorCtr="0">
            <a:noAutofit/>
          </a:bodyPr>
          <a:lstStyle/>
          <a:p>
            <a:r>
              <a:rPr lang="en-US" noProof="0" dirty="0" smtClean="0"/>
              <a:t>Title</a:t>
            </a:r>
            <a:endParaRPr lang="en-US" noProof="0" dirty="0"/>
          </a:p>
        </p:txBody>
      </p:sp>
      <p:sp>
        <p:nvSpPr>
          <p:cNvPr id="3" name="Espace réservé du texte 2"/>
          <p:cNvSpPr>
            <a:spLocks noGrp="1"/>
          </p:cNvSpPr>
          <p:nvPr userDrawn="1">
            <p:ph type="body" idx="1"/>
          </p:nvPr>
        </p:nvSpPr>
        <p:spPr bwMode="gray">
          <a:xfrm>
            <a:off x="1052518" y="1509185"/>
            <a:ext cx="8581761" cy="4656667"/>
          </a:xfrm>
          <a:prstGeom prst="rect">
            <a:avLst/>
          </a:prstGeom>
        </p:spPr>
        <p:txBody>
          <a:bodyPr vert="horz" lIns="0" tIns="0" rIns="0" bIns="0" rtlCol="0" anchor="t" anchorCtr="0">
            <a:noAutofit/>
          </a:bodyPr>
          <a:lstStyle/>
          <a:p>
            <a:pPr lvl="0"/>
            <a:r>
              <a:rPr lang="en-US" noProof="0" dirty="0" smtClean="0"/>
              <a:t>Text level 1</a:t>
            </a:r>
          </a:p>
          <a:p>
            <a:pPr lvl="1"/>
            <a:r>
              <a:rPr lang="en-US" noProof="0" dirty="0" smtClean="0"/>
              <a:t>Text level 2</a:t>
            </a:r>
          </a:p>
          <a:p>
            <a:pPr lvl="2"/>
            <a:r>
              <a:rPr lang="en-US" noProof="0" dirty="0" smtClean="0"/>
              <a:t>Text level 3</a:t>
            </a:r>
          </a:p>
          <a:p>
            <a:pPr lvl="3"/>
            <a:r>
              <a:rPr lang="en-US" noProof="0" dirty="0" smtClean="0"/>
              <a:t>Text level 4</a:t>
            </a:r>
          </a:p>
          <a:p>
            <a:pPr lvl="4"/>
            <a:r>
              <a:rPr lang="en-US" noProof="0" dirty="0" smtClean="0"/>
              <a:t>Text level 5</a:t>
            </a:r>
            <a:endParaRPr lang="en-US" noProof="0" dirty="0"/>
          </a:p>
        </p:txBody>
      </p:sp>
      <p:sp>
        <p:nvSpPr>
          <p:cNvPr id="4" name="Espace réservé de la date 3"/>
          <p:cNvSpPr>
            <a:spLocks noGrp="1"/>
          </p:cNvSpPr>
          <p:nvPr userDrawn="1">
            <p:ph type="dt" sz="half" idx="2"/>
          </p:nvPr>
        </p:nvSpPr>
        <p:spPr bwMode="gray">
          <a:xfrm>
            <a:off x="5" y="6548967"/>
            <a:ext cx="545175" cy="309035"/>
          </a:xfrm>
          <a:prstGeom prst="rect">
            <a:avLst/>
          </a:prstGeom>
        </p:spPr>
        <p:txBody>
          <a:bodyPr vert="horz" lIns="0" tIns="0" rIns="0" bIns="0" rtlCol="0" anchor="ctr" anchorCtr="0">
            <a:noAutofit/>
          </a:bodyPr>
          <a:lstStyle>
            <a:lvl1pPr algn="ctr">
              <a:defRPr sz="100">
                <a:solidFill>
                  <a:schemeClr val="bg1">
                    <a:alpha val="0"/>
                  </a:schemeClr>
                </a:solidFill>
              </a:defRPr>
            </a:lvl1pPr>
          </a:lstStyle>
          <a:p>
            <a:r>
              <a:rPr lang="fr-FR" noProof="0" smtClean="0"/>
              <a:t>Month/day/year</a:t>
            </a:r>
            <a:endParaRPr lang="en-US" noProof="0" dirty="0"/>
          </a:p>
        </p:txBody>
      </p:sp>
      <p:sp>
        <p:nvSpPr>
          <p:cNvPr id="5" name="Espace réservé du pied de page 4"/>
          <p:cNvSpPr>
            <a:spLocks noGrp="1"/>
          </p:cNvSpPr>
          <p:nvPr userDrawn="1">
            <p:ph type="ftr" sz="quarter" idx="3"/>
          </p:nvPr>
        </p:nvSpPr>
        <p:spPr bwMode="gray">
          <a:xfrm>
            <a:off x="545178" y="6165851"/>
            <a:ext cx="7761419" cy="432000"/>
          </a:xfrm>
          <a:prstGeom prst="rect">
            <a:avLst/>
          </a:prstGeom>
        </p:spPr>
        <p:txBody>
          <a:bodyPr vert="horz" lIns="0" tIns="0" rIns="0" bIns="0" rtlCol="0" anchor="b" anchorCtr="0">
            <a:noAutofit/>
          </a:bodyPr>
          <a:lstStyle>
            <a:lvl1pPr algn="ctr">
              <a:defRPr sz="713">
                <a:solidFill>
                  <a:schemeClr val="accent2"/>
                </a:solidFill>
              </a:defRPr>
            </a:lvl1pPr>
          </a:lstStyle>
          <a:p>
            <a:pPr algn="l"/>
            <a:r>
              <a:rPr lang="en-US" noProof="0" smtClean="0"/>
              <a:t>IDEMIA - 2018_2000035854 – V1</a:t>
            </a:r>
            <a:endParaRPr lang="en-US" noProof="0" dirty="0"/>
          </a:p>
        </p:txBody>
      </p:sp>
      <p:sp>
        <p:nvSpPr>
          <p:cNvPr id="6" name="Espace réservé du numéro de diapositive 5"/>
          <p:cNvSpPr>
            <a:spLocks noGrp="1"/>
          </p:cNvSpPr>
          <p:nvPr userDrawn="1">
            <p:ph type="sldNum" sz="quarter" idx="4"/>
          </p:nvPr>
        </p:nvSpPr>
        <p:spPr bwMode="gray">
          <a:xfrm>
            <a:off x="271732" y="6165852"/>
            <a:ext cx="254773" cy="432000"/>
          </a:xfrm>
          <a:prstGeom prst="rect">
            <a:avLst/>
          </a:prstGeom>
        </p:spPr>
        <p:txBody>
          <a:bodyPr vert="horz" lIns="0" tIns="0" rIns="0" bIns="0" rtlCol="0" anchor="b" anchorCtr="0">
            <a:noAutofit/>
          </a:bodyPr>
          <a:lstStyle>
            <a:lvl1pPr algn="l">
              <a:defRPr sz="713" b="1">
                <a:solidFill>
                  <a:schemeClr val="accent2"/>
                </a:solidFill>
              </a:defRPr>
            </a:lvl1pPr>
          </a:lstStyle>
          <a:p>
            <a:fld id="{733122C9-A0B9-462F-8757-0847AD287B63}" type="slidenum">
              <a:rPr lang="en-US" noProof="0" smtClean="0"/>
              <a:pPr/>
              <a:t>‹N°›</a:t>
            </a:fld>
            <a:endParaRPr lang="en-US" noProof="0" dirty="0"/>
          </a:p>
        </p:txBody>
      </p:sp>
      <p:sp>
        <p:nvSpPr>
          <p:cNvPr id="8" name="Rectangle 7"/>
          <p:cNvSpPr/>
          <p:nvPr userDrawn="1"/>
        </p:nvSpPr>
        <p:spPr bwMode="gray">
          <a:xfrm>
            <a:off x="545178" y="6613068"/>
            <a:ext cx="7761419" cy="2449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r>
              <a:rPr lang="en-US" sz="450" noProof="0" dirty="0" smtClean="0">
                <a:solidFill>
                  <a:schemeClr val="accent2"/>
                </a:solidFill>
              </a:rPr>
              <a:t>This document and the information therein are the property of </a:t>
            </a:r>
            <a:r>
              <a:rPr lang="en-US" sz="450" noProof="0" dirty="0" err="1" smtClean="0">
                <a:solidFill>
                  <a:schemeClr val="accent2"/>
                </a:solidFill>
              </a:rPr>
              <a:t>Safran</a:t>
            </a:r>
            <a:r>
              <a:rPr lang="en-US" sz="450" noProof="0" dirty="0" smtClean="0">
                <a:solidFill>
                  <a:schemeClr val="accent2"/>
                </a:solidFill>
              </a:rPr>
              <a:t>. They must not be copied or communicated to a third party without the prior written authorization of </a:t>
            </a:r>
            <a:r>
              <a:rPr lang="en-US" sz="450" noProof="0" dirty="0" err="1" smtClean="0">
                <a:solidFill>
                  <a:schemeClr val="accent2"/>
                </a:solidFill>
              </a:rPr>
              <a:t>Safran</a:t>
            </a:r>
            <a:endParaRPr lang="en-US" sz="450" noProof="0" dirty="0">
              <a:solidFill>
                <a:schemeClr val="accent2"/>
              </a:solidFill>
            </a:endParaRPr>
          </a:p>
        </p:txBody>
      </p:sp>
      <p:sp>
        <p:nvSpPr>
          <p:cNvPr id="7" name="Rectangle 6"/>
          <p:cNvSpPr/>
          <p:nvPr userDrawn="1"/>
        </p:nvSpPr>
        <p:spPr>
          <a:xfrm>
            <a:off x="273000" y="336000"/>
            <a:ext cx="66300" cy="52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noProof="0" dirty="0"/>
          </a:p>
        </p:txBody>
      </p:sp>
      <p:sp>
        <p:nvSpPr>
          <p:cNvPr id="13" name="Rectangle 12"/>
          <p:cNvSpPr/>
          <p:nvPr userDrawn="1"/>
        </p:nvSpPr>
        <p:spPr>
          <a:xfrm>
            <a:off x="273000" y="336000"/>
            <a:ext cx="429000" cy="816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noProof="0" dirty="0"/>
          </a:p>
        </p:txBody>
      </p:sp>
      <p:sp>
        <p:nvSpPr>
          <p:cNvPr id="9" name="fc"/>
          <p:cNvSpPr txBox="1"/>
          <p:nvPr userDrawn="1"/>
        </p:nvSpPr>
        <p:spPr>
          <a:xfrm>
            <a:off x="0" y="6664960"/>
            <a:ext cx="9906000" cy="223138"/>
          </a:xfrm>
          <a:prstGeom prst="rect">
            <a:avLst/>
          </a:prstGeom>
          <a:noFill/>
        </p:spPr>
        <p:txBody>
          <a:bodyPr vert="horz" rtlCol="0">
            <a:spAutoFit/>
          </a:bodyPr>
          <a:lstStyle/>
          <a:p>
            <a:pPr algn="ctr"/>
            <a:endParaRPr lang="fr-FR" sz="850" b="0" i="0" u="none" baseline="0">
              <a:solidFill>
                <a:srgbClr val="FF0000"/>
              </a:solidFill>
              <a:latin typeface="arial unicode ms" panose="020B0604020202020204" pitchFamily="34" charset="-128"/>
            </a:endParaRPr>
          </a:p>
        </p:txBody>
      </p:sp>
      <p:pic>
        <p:nvPicPr>
          <p:cNvPr id="12" name="Image 11"/>
          <p:cNvPicPr>
            <a:picLocks noChangeAspect="1"/>
          </p:cNvPicPr>
          <p:nvPr userDrawn="1"/>
        </p:nvPicPr>
        <p:blipFill>
          <a:blip r:embed="rId10" cstate="print">
            <a:extLst>
              <a:ext uri="{28A0092B-C50C-407E-A947-70E740481C1C}">
                <a14:useLocalDpi xmlns:a14="http://schemas.microsoft.com/office/drawing/2010/main"/>
              </a:ext>
            </a:extLst>
          </a:blip>
          <a:stretch>
            <a:fillRect/>
          </a:stretch>
        </p:blipFill>
        <p:spPr bwMode="gray">
          <a:xfrm>
            <a:off x="7814534" y="6269662"/>
            <a:ext cx="2077258" cy="576349"/>
          </a:xfrm>
          <a:prstGeom prst="rect">
            <a:avLst/>
          </a:prstGeom>
        </p:spPr>
      </p:pic>
    </p:spTree>
    <p:extLst>
      <p:ext uri="{BB962C8B-B14F-4D97-AF65-F5344CB8AC3E}">
        <p14:creationId xmlns:p14="http://schemas.microsoft.com/office/powerpoint/2010/main" val="4069875036"/>
      </p:ext>
    </p:extLst>
  </p:cSld>
  <p:clrMap bg1="lt1" tx1="dk1" bg2="lt2" tx2="dk2" accent1="accent1" accent2="accent2" accent3="accent3" accent4="accent4" accent5="accent5" accent6="accent6" hlink="hlink" folHlink="folHlink"/>
  <p:sldLayoutIdLst>
    <p:sldLayoutId id="2147483935" r:id="rId1"/>
    <p:sldLayoutId id="2147483936" r:id="rId2"/>
    <p:sldLayoutId id="2147483937" r:id="rId3"/>
    <p:sldLayoutId id="2147483938" r:id="rId4"/>
    <p:sldLayoutId id="2147483939" r:id="rId5"/>
    <p:sldLayoutId id="2147483940" r:id="rId6"/>
    <p:sldLayoutId id="2147483941" r:id="rId7"/>
    <p:sldLayoutId id="2147483942" r:id="rId8"/>
  </p:sldLayoutIdLst>
  <p:timing>
    <p:tnLst>
      <p:par>
        <p:cTn id="1" dur="indefinite" restart="never" nodeType="tmRoot"/>
      </p:par>
    </p:tnLst>
  </p:timing>
  <p:hf hdr="0" dt="0"/>
  <p:txStyles>
    <p:titleStyle>
      <a:lvl1pPr algn="l" defTabSz="685766" rtl="0" eaLnBrk="1" latinLnBrk="0" hangingPunct="1">
        <a:lnSpc>
          <a:spcPct val="100000"/>
        </a:lnSpc>
        <a:spcBef>
          <a:spcPct val="0"/>
        </a:spcBef>
        <a:buNone/>
        <a:defRPr sz="1238" b="1" kern="1200">
          <a:solidFill>
            <a:schemeClr val="accent1"/>
          </a:solidFill>
          <a:latin typeface="+mj-lt"/>
          <a:ea typeface="+mj-ea"/>
          <a:cs typeface="+mj-cs"/>
        </a:defRPr>
      </a:lvl1pPr>
    </p:titleStyle>
    <p:bodyStyle>
      <a:lvl1pPr marL="0" indent="0" algn="l" defTabSz="685766" rtl="0" eaLnBrk="1" latinLnBrk="0" hangingPunct="1">
        <a:lnSpc>
          <a:spcPct val="100000"/>
        </a:lnSpc>
        <a:spcBef>
          <a:spcPts val="1350"/>
        </a:spcBef>
        <a:spcAft>
          <a:spcPts val="450"/>
        </a:spcAft>
        <a:buFont typeface="Arial" pitchFamily="34" charset="0"/>
        <a:buNone/>
        <a:defRPr sz="1088" b="1" kern="1200">
          <a:solidFill>
            <a:schemeClr val="accent1"/>
          </a:solidFill>
          <a:latin typeface="+mn-lt"/>
          <a:ea typeface="+mn-ea"/>
          <a:cs typeface="+mn-cs"/>
        </a:defRPr>
      </a:lvl1pPr>
      <a:lvl2pPr marL="0" indent="0" algn="l" defTabSz="685766" rtl="0" eaLnBrk="1" latinLnBrk="0" hangingPunct="1">
        <a:lnSpc>
          <a:spcPct val="100000"/>
        </a:lnSpc>
        <a:spcBef>
          <a:spcPts val="450"/>
        </a:spcBef>
        <a:spcAft>
          <a:spcPts val="450"/>
        </a:spcAft>
        <a:buClr>
          <a:schemeClr val="accent3"/>
        </a:buClr>
        <a:buFont typeface="Wingdings 2" panose="05020102010507070707" pitchFamily="18" charset="2"/>
        <a:buNone/>
        <a:defRPr sz="825" kern="1200">
          <a:solidFill>
            <a:schemeClr val="accent2"/>
          </a:solidFill>
          <a:latin typeface="+mn-lt"/>
          <a:ea typeface="+mn-ea"/>
          <a:cs typeface="+mn-cs"/>
        </a:defRPr>
      </a:lvl2pPr>
      <a:lvl3pPr marL="107994" indent="-107994" algn="l" defTabSz="685766" rtl="0" eaLnBrk="1" latinLnBrk="0" hangingPunct="1">
        <a:lnSpc>
          <a:spcPct val="100000"/>
        </a:lnSpc>
        <a:spcBef>
          <a:spcPts val="450"/>
        </a:spcBef>
        <a:spcAft>
          <a:spcPts val="450"/>
        </a:spcAft>
        <a:buClr>
          <a:schemeClr val="accent3"/>
        </a:buClr>
        <a:buSzPct val="100000"/>
        <a:buFont typeface="Wingdings 2" panose="05020102010507070707" pitchFamily="18" charset="2"/>
        <a:buChar char="¿"/>
        <a:defRPr sz="825" kern="1200">
          <a:solidFill>
            <a:schemeClr val="accent2"/>
          </a:solidFill>
          <a:latin typeface="+mn-lt"/>
          <a:ea typeface="+mn-ea"/>
          <a:cs typeface="+mn-cs"/>
        </a:defRPr>
      </a:lvl3pPr>
      <a:lvl4pPr marL="269987" indent="-107994" algn="l" defTabSz="685766" rtl="0" eaLnBrk="1" latinLnBrk="0" hangingPunct="1">
        <a:lnSpc>
          <a:spcPct val="120000"/>
        </a:lnSpc>
        <a:spcBef>
          <a:spcPts val="0"/>
        </a:spcBef>
        <a:buClr>
          <a:schemeClr val="accent3"/>
        </a:buClr>
        <a:buSzPct val="100000"/>
        <a:buFont typeface="Arial Black" panose="020B0A04020102020204" pitchFamily="34" charset="0"/>
        <a:buChar char="&gt;"/>
        <a:defRPr sz="825" kern="1200">
          <a:solidFill>
            <a:schemeClr val="accent2"/>
          </a:solidFill>
          <a:latin typeface="+mn-lt"/>
          <a:ea typeface="+mn-ea"/>
          <a:cs typeface="+mn-cs"/>
        </a:defRPr>
      </a:lvl4pPr>
      <a:lvl5pPr marL="458978" indent="-107994" algn="l" defTabSz="685766" rtl="0" eaLnBrk="1" latinLnBrk="0" hangingPunct="1">
        <a:lnSpc>
          <a:spcPct val="120000"/>
        </a:lnSpc>
        <a:spcBef>
          <a:spcPts val="0"/>
        </a:spcBef>
        <a:buClr>
          <a:schemeClr val="accent3"/>
        </a:buClr>
        <a:buSzPct val="100000"/>
        <a:buFont typeface="Wingdings" panose="05000000000000000000" pitchFamily="2" charset="2"/>
        <a:buChar char="w"/>
        <a:defRPr sz="825" kern="1200">
          <a:solidFill>
            <a:schemeClr val="accent2"/>
          </a:solidFill>
          <a:latin typeface="+mn-lt"/>
          <a:ea typeface="+mn-ea"/>
          <a:cs typeface="+mn-cs"/>
        </a:defRPr>
      </a:lvl5pPr>
      <a:lvl6pPr marL="1885856"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39"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22"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05"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fr-FR"/>
      </a:defPPr>
      <a:lvl1pPr marL="0" algn="l" defTabSz="685766" rtl="0" eaLnBrk="1" latinLnBrk="0" hangingPunct="1">
        <a:defRPr sz="1350" kern="1200">
          <a:solidFill>
            <a:schemeClr val="tx1"/>
          </a:solidFill>
          <a:latin typeface="+mn-lt"/>
          <a:ea typeface="+mn-ea"/>
          <a:cs typeface="+mn-cs"/>
        </a:defRPr>
      </a:lvl1pPr>
      <a:lvl2pPr marL="342884" algn="l" defTabSz="685766" rtl="0" eaLnBrk="1" latinLnBrk="0" hangingPunct="1">
        <a:defRPr sz="1350" kern="1200">
          <a:solidFill>
            <a:schemeClr val="tx1"/>
          </a:solidFill>
          <a:latin typeface="+mn-lt"/>
          <a:ea typeface="+mn-ea"/>
          <a:cs typeface="+mn-cs"/>
        </a:defRPr>
      </a:lvl2pPr>
      <a:lvl3pPr marL="685766" algn="l" defTabSz="685766" rtl="0" eaLnBrk="1" latinLnBrk="0" hangingPunct="1">
        <a:defRPr sz="1350" kern="1200">
          <a:solidFill>
            <a:schemeClr val="tx1"/>
          </a:solidFill>
          <a:latin typeface="+mn-lt"/>
          <a:ea typeface="+mn-ea"/>
          <a:cs typeface="+mn-cs"/>
        </a:defRPr>
      </a:lvl3pPr>
      <a:lvl4pPr marL="1028649" algn="l" defTabSz="685766" rtl="0" eaLnBrk="1" latinLnBrk="0" hangingPunct="1">
        <a:defRPr sz="1350" kern="1200">
          <a:solidFill>
            <a:schemeClr val="tx1"/>
          </a:solidFill>
          <a:latin typeface="+mn-lt"/>
          <a:ea typeface="+mn-ea"/>
          <a:cs typeface="+mn-cs"/>
        </a:defRPr>
      </a:lvl4pPr>
      <a:lvl5pPr marL="1371532" algn="l" defTabSz="685766" rtl="0" eaLnBrk="1" latinLnBrk="0" hangingPunct="1">
        <a:defRPr sz="1350" kern="1200">
          <a:solidFill>
            <a:schemeClr val="tx1"/>
          </a:solidFill>
          <a:latin typeface="+mn-lt"/>
          <a:ea typeface="+mn-ea"/>
          <a:cs typeface="+mn-cs"/>
        </a:defRPr>
      </a:lvl5pPr>
      <a:lvl6pPr marL="1714415" algn="l" defTabSz="685766" rtl="0" eaLnBrk="1" latinLnBrk="0" hangingPunct="1">
        <a:defRPr sz="1350" kern="1200">
          <a:solidFill>
            <a:schemeClr val="tx1"/>
          </a:solidFill>
          <a:latin typeface="+mn-lt"/>
          <a:ea typeface="+mn-ea"/>
          <a:cs typeface="+mn-cs"/>
        </a:defRPr>
      </a:lvl6pPr>
      <a:lvl7pPr marL="2057297" algn="l" defTabSz="685766" rtl="0" eaLnBrk="1" latinLnBrk="0" hangingPunct="1">
        <a:defRPr sz="1350" kern="1200">
          <a:solidFill>
            <a:schemeClr val="tx1"/>
          </a:solidFill>
          <a:latin typeface="+mn-lt"/>
          <a:ea typeface="+mn-ea"/>
          <a:cs typeface="+mn-cs"/>
        </a:defRPr>
      </a:lvl7pPr>
      <a:lvl8pPr marL="2400180" algn="l" defTabSz="685766" rtl="0" eaLnBrk="1" latinLnBrk="0" hangingPunct="1">
        <a:defRPr sz="1350" kern="1200">
          <a:solidFill>
            <a:schemeClr val="tx1"/>
          </a:solidFill>
          <a:latin typeface="+mn-lt"/>
          <a:ea typeface="+mn-ea"/>
          <a:cs typeface="+mn-cs"/>
        </a:defRPr>
      </a:lvl8pPr>
      <a:lvl9pPr marL="2743064" algn="l" defTabSz="685766"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userDrawn="1">
            <p:ph type="title"/>
          </p:nvPr>
        </p:nvSpPr>
        <p:spPr bwMode="gray">
          <a:xfrm>
            <a:off x="545180" y="548224"/>
            <a:ext cx="9089099" cy="960967"/>
          </a:xfrm>
          <a:prstGeom prst="rect">
            <a:avLst/>
          </a:prstGeom>
        </p:spPr>
        <p:txBody>
          <a:bodyPr vert="horz" lIns="0" tIns="0" rIns="0" bIns="0" rtlCol="0" anchor="t" anchorCtr="0">
            <a:noAutofit/>
          </a:bodyPr>
          <a:lstStyle/>
          <a:p>
            <a:r>
              <a:rPr lang="en-US" noProof="0" dirty="0" smtClean="0"/>
              <a:t>Title</a:t>
            </a:r>
            <a:endParaRPr lang="en-US" noProof="0" dirty="0"/>
          </a:p>
        </p:txBody>
      </p:sp>
      <p:sp>
        <p:nvSpPr>
          <p:cNvPr id="3" name="Espace réservé du texte 2"/>
          <p:cNvSpPr>
            <a:spLocks noGrp="1"/>
          </p:cNvSpPr>
          <p:nvPr userDrawn="1">
            <p:ph type="body" idx="1"/>
          </p:nvPr>
        </p:nvSpPr>
        <p:spPr bwMode="gray">
          <a:xfrm>
            <a:off x="1052518" y="1509185"/>
            <a:ext cx="8581761" cy="4656667"/>
          </a:xfrm>
          <a:prstGeom prst="rect">
            <a:avLst/>
          </a:prstGeom>
        </p:spPr>
        <p:txBody>
          <a:bodyPr vert="horz" lIns="0" tIns="0" rIns="0" bIns="0" rtlCol="0" anchor="t" anchorCtr="0">
            <a:noAutofit/>
          </a:bodyPr>
          <a:lstStyle/>
          <a:p>
            <a:pPr lvl="0"/>
            <a:r>
              <a:rPr lang="en-US" noProof="0" dirty="0" smtClean="0"/>
              <a:t>Text level 1</a:t>
            </a:r>
          </a:p>
          <a:p>
            <a:pPr lvl="1"/>
            <a:r>
              <a:rPr lang="en-US" noProof="0" dirty="0" smtClean="0"/>
              <a:t>Text level 2</a:t>
            </a:r>
          </a:p>
          <a:p>
            <a:pPr lvl="2"/>
            <a:r>
              <a:rPr lang="en-US" noProof="0" dirty="0" smtClean="0"/>
              <a:t>Text level 3</a:t>
            </a:r>
          </a:p>
          <a:p>
            <a:pPr lvl="3"/>
            <a:r>
              <a:rPr lang="en-US" noProof="0" dirty="0" smtClean="0"/>
              <a:t>Text level 4</a:t>
            </a:r>
          </a:p>
          <a:p>
            <a:pPr lvl="4"/>
            <a:r>
              <a:rPr lang="en-US" noProof="0" dirty="0" smtClean="0"/>
              <a:t>Text level 5</a:t>
            </a:r>
            <a:endParaRPr lang="en-US" noProof="0" dirty="0"/>
          </a:p>
        </p:txBody>
      </p:sp>
      <p:sp>
        <p:nvSpPr>
          <p:cNvPr id="4" name="Espace réservé de la date 3"/>
          <p:cNvSpPr>
            <a:spLocks noGrp="1"/>
          </p:cNvSpPr>
          <p:nvPr userDrawn="1">
            <p:ph type="dt" sz="half" idx="2"/>
          </p:nvPr>
        </p:nvSpPr>
        <p:spPr bwMode="gray">
          <a:xfrm>
            <a:off x="5" y="6548967"/>
            <a:ext cx="545175" cy="309035"/>
          </a:xfrm>
          <a:prstGeom prst="rect">
            <a:avLst/>
          </a:prstGeom>
        </p:spPr>
        <p:txBody>
          <a:bodyPr vert="horz" lIns="0" tIns="0" rIns="0" bIns="0" rtlCol="0" anchor="ctr" anchorCtr="0">
            <a:noAutofit/>
          </a:bodyPr>
          <a:lstStyle>
            <a:lvl1pPr algn="ctr">
              <a:defRPr sz="100">
                <a:solidFill>
                  <a:schemeClr val="bg1">
                    <a:alpha val="0"/>
                  </a:schemeClr>
                </a:solidFill>
              </a:defRPr>
            </a:lvl1pPr>
          </a:lstStyle>
          <a:p>
            <a:r>
              <a:rPr lang="fr-FR" noProof="0" smtClean="0"/>
              <a:t>Month/day/year</a:t>
            </a:r>
            <a:endParaRPr lang="en-US" noProof="0" dirty="0"/>
          </a:p>
        </p:txBody>
      </p:sp>
      <p:sp>
        <p:nvSpPr>
          <p:cNvPr id="5" name="Espace réservé du pied de page 4"/>
          <p:cNvSpPr>
            <a:spLocks noGrp="1"/>
          </p:cNvSpPr>
          <p:nvPr userDrawn="1">
            <p:ph type="ftr" sz="quarter" idx="3"/>
          </p:nvPr>
        </p:nvSpPr>
        <p:spPr bwMode="gray">
          <a:xfrm>
            <a:off x="545178" y="6165851"/>
            <a:ext cx="7761419" cy="432000"/>
          </a:xfrm>
          <a:prstGeom prst="rect">
            <a:avLst/>
          </a:prstGeom>
        </p:spPr>
        <p:txBody>
          <a:bodyPr vert="horz" lIns="0" tIns="0" rIns="0" bIns="0" rtlCol="0" anchor="b" anchorCtr="0">
            <a:noAutofit/>
          </a:bodyPr>
          <a:lstStyle>
            <a:lvl1pPr algn="ctr">
              <a:defRPr sz="713">
                <a:solidFill>
                  <a:schemeClr val="accent2"/>
                </a:solidFill>
              </a:defRPr>
            </a:lvl1pPr>
          </a:lstStyle>
          <a:p>
            <a:pPr algn="l"/>
            <a:r>
              <a:rPr lang="en-US" noProof="0" smtClean="0"/>
              <a:t>IDEMIA - 2018_2000035854 – V1</a:t>
            </a:r>
            <a:endParaRPr lang="en-US" noProof="0" dirty="0"/>
          </a:p>
        </p:txBody>
      </p:sp>
      <p:sp>
        <p:nvSpPr>
          <p:cNvPr id="6" name="Espace réservé du numéro de diapositive 5"/>
          <p:cNvSpPr>
            <a:spLocks noGrp="1"/>
          </p:cNvSpPr>
          <p:nvPr userDrawn="1">
            <p:ph type="sldNum" sz="quarter" idx="4"/>
          </p:nvPr>
        </p:nvSpPr>
        <p:spPr bwMode="gray">
          <a:xfrm>
            <a:off x="271732" y="6165852"/>
            <a:ext cx="254773" cy="432000"/>
          </a:xfrm>
          <a:prstGeom prst="rect">
            <a:avLst/>
          </a:prstGeom>
        </p:spPr>
        <p:txBody>
          <a:bodyPr vert="horz" lIns="0" tIns="0" rIns="0" bIns="0" rtlCol="0" anchor="b" anchorCtr="0">
            <a:noAutofit/>
          </a:bodyPr>
          <a:lstStyle>
            <a:lvl1pPr algn="l">
              <a:defRPr sz="713" b="1">
                <a:solidFill>
                  <a:schemeClr val="accent2"/>
                </a:solidFill>
              </a:defRPr>
            </a:lvl1pPr>
          </a:lstStyle>
          <a:p>
            <a:fld id="{733122C9-A0B9-462F-8757-0847AD287B63}" type="slidenum">
              <a:rPr lang="en-US" noProof="0" smtClean="0"/>
              <a:pPr/>
              <a:t>‹N°›</a:t>
            </a:fld>
            <a:endParaRPr lang="en-US" noProof="0" dirty="0"/>
          </a:p>
        </p:txBody>
      </p:sp>
      <p:sp>
        <p:nvSpPr>
          <p:cNvPr id="8" name="Rectangle 7"/>
          <p:cNvSpPr/>
          <p:nvPr userDrawn="1"/>
        </p:nvSpPr>
        <p:spPr bwMode="gray">
          <a:xfrm>
            <a:off x="545178" y="6613068"/>
            <a:ext cx="7761419" cy="2449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r>
              <a:rPr lang="en-US" sz="450" noProof="0" dirty="0" smtClean="0">
                <a:solidFill>
                  <a:schemeClr val="accent2"/>
                </a:solidFill>
              </a:rPr>
              <a:t>This document and the information therein are the property of </a:t>
            </a:r>
            <a:r>
              <a:rPr lang="en-US" sz="450" noProof="0" dirty="0" err="1" smtClean="0">
                <a:solidFill>
                  <a:schemeClr val="accent2"/>
                </a:solidFill>
              </a:rPr>
              <a:t>Safran</a:t>
            </a:r>
            <a:r>
              <a:rPr lang="en-US" sz="450" noProof="0" dirty="0" smtClean="0">
                <a:solidFill>
                  <a:schemeClr val="accent2"/>
                </a:solidFill>
              </a:rPr>
              <a:t>. They must not be copied or communicated to a third party without the prior written authorization of </a:t>
            </a:r>
            <a:r>
              <a:rPr lang="en-US" sz="450" noProof="0" dirty="0" err="1" smtClean="0">
                <a:solidFill>
                  <a:schemeClr val="accent2"/>
                </a:solidFill>
              </a:rPr>
              <a:t>Safran</a:t>
            </a:r>
            <a:endParaRPr lang="en-US" sz="450" noProof="0" dirty="0">
              <a:solidFill>
                <a:schemeClr val="accent2"/>
              </a:solidFill>
            </a:endParaRPr>
          </a:p>
        </p:txBody>
      </p:sp>
      <p:sp>
        <p:nvSpPr>
          <p:cNvPr id="7" name="Rectangle 6"/>
          <p:cNvSpPr/>
          <p:nvPr userDrawn="1"/>
        </p:nvSpPr>
        <p:spPr>
          <a:xfrm>
            <a:off x="273000" y="336000"/>
            <a:ext cx="66300" cy="52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noProof="0" dirty="0"/>
          </a:p>
        </p:txBody>
      </p:sp>
      <p:sp>
        <p:nvSpPr>
          <p:cNvPr id="13" name="Rectangle 12"/>
          <p:cNvSpPr/>
          <p:nvPr userDrawn="1"/>
        </p:nvSpPr>
        <p:spPr>
          <a:xfrm>
            <a:off x="273000" y="336000"/>
            <a:ext cx="429000" cy="816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noProof="0" dirty="0"/>
          </a:p>
        </p:txBody>
      </p:sp>
      <p:sp>
        <p:nvSpPr>
          <p:cNvPr id="9" name="fc"/>
          <p:cNvSpPr txBox="1"/>
          <p:nvPr userDrawn="1"/>
        </p:nvSpPr>
        <p:spPr>
          <a:xfrm>
            <a:off x="0" y="6664960"/>
            <a:ext cx="9906000" cy="223138"/>
          </a:xfrm>
          <a:prstGeom prst="rect">
            <a:avLst/>
          </a:prstGeom>
          <a:noFill/>
        </p:spPr>
        <p:txBody>
          <a:bodyPr vert="horz" rtlCol="0">
            <a:spAutoFit/>
          </a:bodyPr>
          <a:lstStyle/>
          <a:p>
            <a:pPr algn="ctr"/>
            <a:endParaRPr lang="fr-FR" sz="850" b="0" i="0" u="none" baseline="0">
              <a:solidFill>
                <a:srgbClr val="FF0000"/>
              </a:solidFill>
              <a:latin typeface="arial unicode ms" panose="020B0604020202020204" pitchFamily="34" charset="-128"/>
            </a:endParaRPr>
          </a:p>
        </p:txBody>
      </p:sp>
      <p:pic>
        <p:nvPicPr>
          <p:cNvPr id="12" name="Image 11"/>
          <p:cNvPicPr>
            <a:picLocks noChangeAspect="1"/>
          </p:cNvPicPr>
          <p:nvPr userDrawn="1"/>
        </p:nvPicPr>
        <p:blipFill>
          <a:blip r:embed="rId10" cstate="print">
            <a:extLst>
              <a:ext uri="{28A0092B-C50C-407E-A947-70E740481C1C}">
                <a14:useLocalDpi xmlns:a14="http://schemas.microsoft.com/office/drawing/2010/main"/>
              </a:ext>
            </a:extLst>
          </a:blip>
          <a:stretch>
            <a:fillRect/>
          </a:stretch>
        </p:blipFill>
        <p:spPr bwMode="gray">
          <a:xfrm>
            <a:off x="7814534" y="6269662"/>
            <a:ext cx="2077258" cy="576349"/>
          </a:xfrm>
          <a:prstGeom prst="rect">
            <a:avLst/>
          </a:prstGeom>
        </p:spPr>
      </p:pic>
    </p:spTree>
    <p:extLst>
      <p:ext uri="{BB962C8B-B14F-4D97-AF65-F5344CB8AC3E}">
        <p14:creationId xmlns:p14="http://schemas.microsoft.com/office/powerpoint/2010/main" val="3727205737"/>
      </p:ext>
    </p:extLst>
  </p:cSld>
  <p:clrMap bg1="lt1" tx1="dk1" bg2="lt2" tx2="dk2" accent1="accent1" accent2="accent2" accent3="accent3" accent4="accent4" accent5="accent5" accent6="accent6" hlink="hlink" folHlink="folHlink"/>
  <p:sldLayoutIdLst>
    <p:sldLayoutId id="2147483944" r:id="rId1"/>
    <p:sldLayoutId id="2147483945" r:id="rId2"/>
    <p:sldLayoutId id="2147483946" r:id="rId3"/>
    <p:sldLayoutId id="2147483947" r:id="rId4"/>
    <p:sldLayoutId id="2147483948" r:id="rId5"/>
    <p:sldLayoutId id="2147483949" r:id="rId6"/>
    <p:sldLayoutId id="2147483950" r:id="rId7"/>
    <p:sldLayoutId id="2147483951" r:id="rId8"/>
  </p:sldLayoutIdLst>
  <p:timing>
    <p:tnLst>
      <p:par>
        <p:cTn id="1" dur="indefinite" restart="never" nodeType="tmRoot"/>
      </p:par>
    </p:tnLst>
  </p:timing>
  <p:hf hdr="0" dt="0"/>
  <p:txStyles>
    <p:titleStyle>
      <a:lvl1pPr algn="l" defTabSz="685766" rtl="0" eaLnBrk="1" latinLnBrk="0" hangingPunct="1">
        <a:lnSpc>
          <a:spcPct val="100000"/>
        </a:lnSpc>
        <a:spcBef>
          <a:spcPct val="0"/>
        </a:spcBef>
        <a:buNone/>
        <a:defRPr sz="1238" b="1" kern="1200">
          <a:solidFill>
            <a:schemeClr val="accent1"/>
          </a:solidFill>
          <a:latin typeface="+mj-lt"/>
          <a:ea typeface="+mj-ea"/>
          <a:cs typeface="+mj-cs"/>
        </a:defRPr>
      </a:lvl1pPr>
    </p:titleStyle>
    <p:bodyStyle>
      <a:lvl1pPr marL="0" indent="0" algn="l" defTabSz="685766" rtl="0" eaLnBrk="1" latinLnBrk="0" hangingPunct="1">
        <a:lnSpc>
          <a:spcPct val="100000"/>
        </a:lnSpc>
        <a:spcBef>
          <a:spcPts val="1350"/>
        </a:spcBef>
        <a:spcAft>
          <a:spcPts val="450"/>
        </a:spcAft>
        <a:buFont typeface="Arial" pitchFamily="34" charset="0"/>
        <a:buNone/>
        <a:defRPr sz="1088" b="1" kern="1200">
          <a:solidFill>
            <a:schemeClr val="accent1"/>
          </a:solidFill>
          <a:latin typeface="+mn-lt"/>
          <a:ea typeface="+mn-ea"/>
          <a:cs typeface="+mn-cs"/>
        </a:defRPr>
      </a:lvl1pPr>
      <a:lvl2pPr marL="0" indent="0" algn="l" defTabSz="685766" rtl="0" eaLnBrk="1" latinLnBrk="0" hangingPunct="1">
        <a:lnSpc>
          <a:spcPct val="100000"/>
        </a:lnSpc>
        <a:spcBef>
          <a:spcPts val="450"/>
        </a:spcBef>
        <a:spcAft>
          <a:spcPts val="450"/>
        </a:spcAft>
        <a:buClr>
          <a:schemeClr val="accent3"/>
        </a:buClr>
        <a:buFont typeface="Wingdings 2" panose="05020102010507070707" pitchFamily="18" charset="2"/>
        <a:buNone/>
        <a:defRPr sz="825" kern="1200">
          <a:solidFill>
            <a:schemeClr val="accent2"/>
          </a:solidFill>
          <a:latin typeface="+mn-lt"/>
          <a:ea typeface="+mn-ea"/>
          <a:cs typeface="+mn-cs"/>
        </a:defRPr>
      </a:lvl2pPr>
      <a:lvl3pPr marL="107994" indent="-107994" algn="l" defTabSz="685766" rtl="0" eaLnBrk="1" latinLnBrk="0" hangingPunct="1">
        <a:lnSpc>
          <a:spcPct val="100000"/>
        </a:lnSpc>
        <a:spcBef>
          <a:spcPts val="450"/>
        </a:spcBef>
        <a:spcAft>
          <a:spcPts val="450"/>
        </a:spcAft>
        <a:buClr>
          <a:schemeClr val="accent3"/>
        </a:buClr>
        <a:buSzPct val="100000"/>
        <a:buFont typeface="Wingdings 2" panose="05020102010507070707" pitchFamily="18" charset="2"/>
        <a:buChar char="¿"/>
        <a:defRPr sz="825" kern="1200">
          <a:solidFill>
            <a:schemeClr val="accent2"/>
          </a:solidFill>
          <a:latin typeface="+mn-lt"/>
          <a:ea typeface="+mn-ea"/>
          <a:cs typeface="+mn-cs"/>
        </a:defRPr>
      </a:lvl3pPr>
      <a:lvl4pPr marL="269987" indent="-107994" algn="l" defTabSz="685766" rtl="0" eaLnBrk="1" latinLnBrk="0" hangingPunct="1">
        <a:lnSpc>
          <a:spcPct val="120000"/>
        </a:lnSpc>
        <a:spcBef>
          <a:spcPts val="0"/>
        </a:spcBef>
        <a:buClr>
          <a:schemeClr val="accent3"/>
        </a:buClr>
        <a:buSzPct val="100000"/>
        <a:buFont typeface="Arial Black" panose="020B0A04020102020204" pitchFamily="34" charset="0"/>
        <a:buChar char="&gt;"/>
        <a:defRPr sz="825" kern="1200">
          <a:solidFill>
            <a:schemeClr val="accent2"/>
          </a:solidFill>
          <a:latin typeface="+mn-lt"/>
          <a:ea typeface="+mn-ea"/>
          <a:cs typeface="+mn-cs"/>
        </a:defRPr>
      </a:lvl4pPr>
      <a:lvl5pPr marL="458978" indent="-107994" algn="l" defTabSz="685766" rtl="0" eaLnBrk="1" latinLnBrk="0" hangingPunct="1">
        <a:lnSpc>
          <a:spcPct val="120000"/>
        </a:lnSpc>
        <a:spcBef>
          <a:spcPts val="0"/>
        </a:spcBef>
        <a:buClr>
          <a:schemeClr val="accent3"/>
        </a:buClr>
        <a:buSzPct val="100000"/>
        <a:buFont typeface="Wingdings" panose="05000000000000000000" pitchFamily="2" charset="2"/>
        <a:buChar char="w"/>
        <a:defRPr sz="825" kern="1200">
          <a:solidFill>
            <a:schemeClr val="accent2"/>
          </a:solidFill>
          <a:latin typeface="+mn-lt"/>
          <a:ea typeface="+mn-ea"/>
          <a:cs typeface="+mn-cs"/>
        </a:defRPr>
      </a:lvl5pPr>
      <a:lvl6pPr marL="1885856"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39"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22"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05"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fr-FR"/>
      </a:defPPr>
      <a:lvl1pPr marL="0" algn="l" defTabSz="685766" rtl="0" eaLnBrk="1" latinLnBrk="0" hangingPunct="1">
        <a:defRPr sz="1350" kern="1200">
          <a:solidFill>
            <a:schemeClr val="tx1"/>
          </a:solidFill>
          <a:latin typeface="+mn-lt"/>
          <a:ea typeface="+mn-ea"/>
          <a:cs typeface="+mn-cs"/>
        </a:defRPr>
      </a:lvl1pPr>
      <a:lvl2pPr marL="342884" algn="l" defTabSz="685766" rtl="0" eaLnBrk="1" latinLnBrk="0" hangingPunct="1">
        <a:defRPr sz="1350" kern="1200">
          <a:solidFill>
            <a:schemeClr val="tx1"/>
          </a:solidFill>
          <a:latin typeface="+mn-lt"/>
          <a:ea typeface="+mn-ea"/>
          <a:cs typeface="+mn-cs"/>
        </a:defRPr>
      </a:lvl2pPr>
      <a:lvl3pPr marL="685766" algn="l" defTabSz="685766" rtl="0" eaLnBrk="1" latinLnBrk="0" hangingPunct="1">
        <a:defRPr sz="1350" kern="1200">
          <a:solidFill>
            <a:schemeClr val="tx1"/>
          </a:solidFill>
          <a:latin typeface="+mn-lt"/>
          <a:ea typeface="+mn-ea"/>
          <a:cs typeface="+mn-cs"/>
        </a:defRPr>
      </a:lvl3pPr>
      <a:lvl4pPr marL="1028649" algn="l" defTabSz="685766" rtl="0" eaLnBrk="1" latinLnBrk="0" hangingPunct="1">
        <a:defRPr sz="1350" kern="1200">
          <a:solidFill>
            <a:schemeClr val="tx1"/>
          </a:solidFill>
          <a:latin typeface="+mn-lt"/>
          <a:ea typeface="+mn-ea"/>
          <a:cs typeface="+mn-cs"/>
        </a:defRPr>
      </a:lvl4pPr>
      <a:lvl5pPr marL="1371532" algn="l" defTabSz="685766" rtl="0" eaLnBrk="1" latinLnBrk="0" hangingPunct="1">
        <a:defRPr sz="1350" kern="1200">
          <a:solidFill>
            <a:schemeClr val="tx1"/>
          </a:solidFill>
          <a:latin typeface="+mn-lt"/>
          <a:ea typeface="+mn-ea"/>
          <a:cs typeface="+mn-cs"/>
        </a:defRPr>
      </a:lvl5pPr>
      <a:lvl6pPr marL="1714415" algn="l" defTabSz="685766" rtl="0" eaLnBrk="1" latinLnBrk="0" hangingPunct="1">
        <a:defRPr sz="1350" kern="1200">
          <a:solidFill>
            <a:schemeClr val="tx1"/>
          </a:solidFill>
          <a:latin typeface="+mn-lt"/>
          <a:ea typeface="+mn-ea"/>
          <a:cs typeface="+mn-cs"/>
        </a:defRPr>
      </a:lvl6pPr>
      <a:lvl7pPr marL="2057297" algn="l" defTabSz="685766" rtl="0" eaLnBrk="1" latinLnBrk="0" hangingPunct="1">
        <a:defRPr sz="1350" kern="1200">
          <a:solidFill>
            <a:schemeClr val="tx1"/>
          </a:solidFill>
          <a:latin typeface="+mn-lt"/>
          <a:ea typeface="+mn-ea"/>
          <a:cs typeface="+mn-cs"/>
        </a:defRPr>
      </a:lvl7pPr>
      <a:lvl8pPr marL="2400180" algn="l" defTabSz="685766" rtl="0" eaLnBrk="1" latinLnBrk="0" hangingPunct="1">
        <a:defRPr sz="1350" kern="1200">
          <a:solidFill>
            <a:schemeClr val="tx1"/>
          </a:solidFill>
          <a:latin typeface="+mn-lt"/>
          <a:ea typeface="+mn-ea"/>
          <a:cs typeface="+mn-cs"/>
        </a:defRPr>
      </a:lvl8pPr>
      <a:lvl9pPr marL="2743064" algn="l" defTabSz="685766"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1" name="Footer Placeholder 1"/>
          <p:cNvSpPr>
            <a:spLocks noGrp="1"/>
          </p:cNvSpPr>
          <p:nvPr>
            <p:ph type="ftr" sz="quarter" idx="3"/>
          </p:nvPr>
        </p:nvSpPr>
        <p:spPr>
          <a:xfrm rot="16200000">
            <a:off x="-596145" y="2587589"/>
            <a:ext cx="2216035" cy="297523"/>
          </a:xfrm>
          <a:prstGeom prst="rect">
            <a:avLst/>
          </a:prstGeom>
        </p:spPr>
        <p:txBody>
          <a:bodyPr vert="horz" lIns="91440" tIns="45720" rIns="91440" bIns="45720" rtlCol="0" anchor="ctr"/>
          <a:lstStyle>
            <a:lvl1pPr algn="ctr">
              <a:defRPr sz="650">
                <a:solidFill>
                  <a:schemeClr val="tx2"/>
                </a:solidFill>
              </a:defRPr>
            </a:lvl1pPr>
          </a:lstStyle>
          <a:p>
            <a:pPr defTabSz="495285" fontAlgn="auto">
              <a:spcBef>
                <a:spcPts val="0"/>
              </a:spcBef>
              <a:spcAft>
                <a:spcPts val="0"/>
              </a:spcAft>
            </a:pPr>
            <a:r>
              <a:rPr lang="en-US" smtClean="0">
                <a:solidFill>
                  <a:srgbClr val="B3B9BD"/>
                </a:solidFill>
                <a:latin typeface="Arial"/>
                <a:ea typeface="+mn-ea"/>
                <a:cs typeface="+mn-cs"/>
              </a:rPr>
              <a:t>NEWCO Confidential / Restricted / Public Title of the presentation</a:t>
            </a:r>
            <a:endParaRPr lang="fr-FR" dirty="0">
              <a:solidFill>
                <a:srgbClr val="B3B9BD"/>
              </a:solidFill>
              <a:latin typeface="Arial"/>
              <a:ea typeface="+mn-ea"/>
              <a:cs typeface="+mn-cs"/>
            </a:endParaRPr>
          </a:p>
        </p:txBody>
      </p:sp>
      <p:sp>
        <p:nvSpPr>
          <p:cNvPr id="23" name="Date Placeholder 3"/>
          <p:cNvSpPr>
            <a:spLocks noGrp="1"/>
          </p:cNvSpPr>
          <p:nvPr>
            <p:ph type="dt" sz="half" idx="2"/>
          </p:nvPr>
        </p:nvSpPr>
        <p:spPr>
          <a:xfrm rot="16200000">
            <a:off x="-86447" y="5546615"/>
            <a:ext cx="1208237" cy="297523"/>
          </a:xfrm>
          <a:prstGeom prst="rect">
            <a:avLst/>
          </a:prstGeom>
        </p:spPr>
        <p:txBody>
          <a:bodyPr vert="horz" lIns="91440" tIns="45720" rIns="91440" bIns="45720" rtlCol="0" anchor="ctr"/>
          <a:lstStyle>
            <a:lvl1pPr algn="ctr">
              <a:defRPr sz="758">
                <a:solidFill>
                  <a:schemeClr val="tx2"/>
                </a:solidFill>
              </a:defRPr>
            </a:lvl1pPr>
          </a:lstStyle>
          <a:p>
            <a:pPr defTabSz="495285" fontAlgn="auto">
              <a:spcBef>
                <a:spcPts val="0"/>
              </a:spcBef>
              <a:spcAft>
                <a:spcPts val="0"/>
              </a:spcAft>
            </a:pPr>
            <a:fld id="{95FE6ED0-19B7-4E44-92F8-817C8BD2201F}" type="datetime1">
              <a:rPr lang="fr-FR" smtClean="0">
                <a:solidFill>
                  <a:srgbClr val="B3B9BD"/>
                </a:solidFill>
                <a:latin typeface="Arial"/>
                <a:ea typeface="+mn-ea"/>
                <a:cs typeface="+mn-cs"/>
              </a:rPr>
              <a:pPr defTabSz="495285" fontAlgn="auto">
                <a:spcBef>
                  <a:spcPts val="0"/>
                </a:spcBef>
                <a:spcAft>
                  <a:spcPts val="0"/>
                </a:spcAft>
              </a:pPr>
              <a:t>20/06/2018</a:t>
            </a:fld>
            <a:endParaRPr lang="fr-FR" dirty="0">
              <a:solidFill>
                <a:srgbClr val="B3B9BD"/>
              </a:solidFill>
              <a:latin typeface="Arial"/>
              <a:ea typeface="+mn-ea"/>
              <a:cs typeface="+mn-cs"/>
            </a:endParaRPr>
          </a:p>
        </p:txBody>
      </p:sp>
      <p:sp>
        <p:nvSpPr>
          <p:cNvPr id="30" name="Slide Number Placeholder 2"/>
          <p:cNvSpPr>
            <a:spLocks noGrp="1"/>
          </p:cNvSpPr>
          <p:nvPr>
            <p:ph type="sldNum" sz="quarter" idx="4"/>
          </p:nvPr>
        </p:nvSpPr>
        <p:spPr>
          <a:xfrm>
            <a:off x="260790" y="6300278"/>
            <a:ext cx="491240" cy="366183"/>
          </a:xfrm>
          <a:prstGeom prst="rect">
            <a:avLst/>
          </a:prstGeom>
        </p:spPr>
        <p:txBody>
          <a:bodyPr vert="horz" lIns="91440" tIns="45720" rIns="91440" bIns="45720" rtlCol="0" anchor="ctr"/>
          <a:lstStyle>
            <a:lvl1pPr algn="ctr">
              <a:defRPr sz="1192">
                <a:solidFill>
                  <a:schemeClr val="tx2"/>
                </a:solidFill>
              </a:defRPr>
            </a:lvl1pPr>
          </a:lstStyle>
          <a:p>
            <a:pPr defTabSz="495285" fontAlgn="auto">
              <a:spcBef>
                <a:spcPts val="0"/>
              </a:spcBef>
              <a:spcAft>
                <a:spcPts val="0"/>
              </a:spcAft>
            </a:pPr>
            <a:fld id="{01F5D2D7-BF93-6348-8488-F08B04519FA8}" type="slidenum">
              <a:rPr lang="fr-FR" smtClean="0">
                <a:solidFill>
                  <a:srgbClr val="B3B9BD"/>
                </a:solidFill>
                <a:latin typeface="Arial"/>
                <a:ea typeface="+mn-ea"/>
                <a:cs typeface="+mn-cs"/>
              </a:rPr>
              <a:pPr defTabSz="495285" fontAlgn="auto">
                <a:spcBef>
                  <a:spcPts val="0"/>
                </a:spcBef>
                <a:spcAft>
                  <a:spcPts val="0"/>
                </a:spcAft>
              </a:pPr>
              <a:t>‹N°›</a:t>
            </a:fld>
            <a:endParaRPr lang="fr-FR" dirty="0">
              <a:solidFill>
                <a:srgbClr val="B3B9BD"/>
              </a:solidFill>
              <a:latin typeface="Arial"/>
              <a:ea typeface="+mn-ea"/>
              <a:cs typeface="+mn-cs"/>
            </a:endParaRPr>
          </a:p>
        </p:txBody>
      </p:sp>
      <p:sp>
        <p:nvSpPr>
          <p:cNvPr id="36" name="Title Placeholder 1"/>
          <p:cNvSpPr>
            <a:spLocks noGrp="1"/>
          </p:cNvSpPr>
          <p:nvPr>
            <p:ph type="title"/>
          </p:nvPr>
        </p:nvSpPr>
        <p:spPr>
          <a:xfrm>
            <a:off x="912670" y="303973"/>
            <a:ext cx="8735361" cy="575096"/>
          </a:xfrm>
          <a:prstGeom prst="rect">
            <a:avLst/>
          </a:prstGeom>
        </p:spPr>
        <p:txBody>
          <a:bodyPr vert="horz" lIns="91440" tIns="45720" rIns="91440" bIns="45720" rtlCol="0" anchor="t">
            <a:normAutofit/>
          </a:bodyPr>
          <a:lstStyle/>
          <a:p>
            <a:r>
              <a:rPr lang="fr-FR" dirty="0" smtClean="0"/>
              <a:t>Click to </a:t>
            </a:r>
            <a:r>
              <a:rPr lang="fr-FR" dirty="0" err="1" smtClean="0"/>
              <a:t>edit</a:t>
            </a:r>
            <a:r>
              <a:rPr lang="fr-FR" dirty="0" smtClean="0"/>
              <a:t> Master </a:t>
            </a:r>
            <a:r>
              <a:rPr lang="fr-FR" dirty="0" err="1" smtClean="0"/>
              <a:t>title</a:t>
            </a:r>
            <a:r>
              <a:rPr lang="fr-FR" dirty="0" smtClean="0"/>
              <a:t> style</a:t>
            </a:r>
            <a:endParaRPr lang="fr-FR" dirty="0"/>
          </a:p>
        </p:txBody>
      </p:sp>
      <p:sp>
        <p:nvSpPr>
          <p:cNvPr id="37" name="Text Placeholder 2"/>
          <p:cNvSpPr>
            <a:spLocks noGrp="1"/>
          </p:cNvSpPr>
          <p:nvPr>
            <p:ph type="body" idx="1"/>
          </p:nvPr>
        </p:nvSpPr>
        <p:spPr>
          <a:xfrm>
            <a:off x="912670" y="1313523"/>
            <a:ext cx="8735361" cy="4986755"/>
          </a:xfrm>
          <a:prstGeom prst="rect">
            <a:avLst/>
          </a:prstGeom>
        </p:spPr>
        <p:txBody>
          <a:bodyPr vert="horz" lIns="91440" tIns="45720" rIns="91440" bIns="45720" rtlCol="0">
            <a:normAutofit/>
          </a:bodyPr>
          <a:lstStyle/>
          <a:p>
            <a:pPr lvl="0"/>
            <a:r>
              <a:rPr lang="fr-FR" dirty="0" smtClean="0"/>
              <a:t>Click to </a:t>
            </a:r>
            <a:r>
              <a:rPr lang="fr-FR" dirty="0" err="1" smtClean="0"/>
              <a:t>edit</a:t>
            </a:r>
            <a:r>
              <a:rPr lang="fr-FR" dirty="0" smtClean="0"/>
              <a:t> Master </a:t>
            </a:r>
            <a:r>
              <a:rPr lang="fr-FR" dirty="0" err="1" smtClean="0"/>
              <a:t>text</a:t>
            </a:r>
            <a:r>
              <a:rPr lang="fr-FR" dirty="0" smtClean="0"/>
              <a:t> styles</a:t>
            </a:r>
          </a:p>
          <a:p>
            <a:pPr lvl="1"/>
            <a:r>
              <a:rPr lang="fr-FR" dirty="0" smtClean="0"/>
              <a:t>Second </a:t>
            </a:r>
            <a:r>
              <a:rPr lang="fr-FR" dirty="0" err="1" smtClean="0"/>
              <a:t>level</a:t>
            </a:r>
            <a:endParaRPr lang="fr-FR" dirty="0" smtClean="0"/>
          </a:p>
          <a:p>
            <a:pPr lvl="2"/>
            <a:r>
              <a:rPr lang="fr-FR" dirty="0" err="1" smtClean="0"/>
              <a:t>Third</a:t>
            </a:r>
            <a:r>
              <a:rPr lang="fr-FR" dirty="0" smtClean="0"/>
              <a:t> </a:t>
            </a:r>
            <a:r>
              <a:rPr lang="fr-FR" dirty="0" err="1" smtClean="0"/>
              <a:t>level</a:t>
            </a:r>
            <a:endParaRPr lang="fr-FR" dirty="0" smtClean="0"/>
          </a:p>
          <a:p>
            <a:pPr lvl="3"/>
            <a:r>
              <a:rPr lang="fr-FR" dirty="0" err="1" smtClean="0"/>
              <a:t>Fourth</a:t>
            </a:r>
            <a:r>
              <a:rPr lang="fr-FR" dirty="0" smtClean="0"/>
              <a:t> </a:t>
            </a:r>
            <a:r>
              <a:rPr lang="fr-FR" dirty="0" err="1" smtClean="0"/>
              <a:t>level</a:t>
            </a:r>
            <a:endParaRPr lang="fr-FR" dirty="0" smtClean="0"/>
          </a:p>
          <a:p>
            <a:pPr lvl="4"/>
            <a:r>
              <a:rPr lang="fr-FR" dirty="0" err="1" smtClean="0"/>
              <a:t>Fifth</a:t>
            </a:r>
            <a:r>
              <a:rPr lang="fr-FR" dirty="0" smtClean="0"/>
              <a:t> </a:t>
            </a:r>
            <a:r>
              <a:rPr lang="fr-FR" dirty="0" err="1" smtClean="0"/>
              <a:t>level</a:t>
            </a:r>
            <a:endParaRPr lang="fr-FR" dirty="0"/>
          </a:p>
        </p:txBody>
      </p:sp>
      <p:sp>
        <p:nvSpPr>
          <p:cNvPr id="2" name="fc"/>
          <p:cNvSpPr txBox="1"/>
          <p:nvPr userDrawn="1"/>
        </p:nvSpPr>
        <p:spPr>
          <a:xfrm>
            <a:off x="0" y="6664960"/>
            <a:ext cx="9906000" cy="223138"/>
          </a:xfrm>
          <a:prstGeom prst="rect">
            <a:avLst/>
          </a:prstGeom>
          <a:noFill/>
        </p:spPr>
        <p:txBody>
          <a:bodyPr vert="horz" rtlCol="0">
            <a:spAutoFit/>
          </a:bodyPr>
          <a:lstStyle/>
          <a:p>
            <a:pPr marL="0" marR="0" lvl="0" indent="0" algn="ctr" defTabSz="495285" rtl="0" eaLnBrk="1" fontAlgn="auto" latinLnBrk="0" hangingPunct="1">
              <a:lnSpc>
                <a:spcPct val="100000"/>
              </a:lnSpc>
              <a:spcBef>
                <a:spcPts val="0"/>
              </a:spcBef>
              <a:spcAft>
                <a:spcPts val="0"/>
              </a:spcAft>
              <a:buClrTx/>
              <a:buSzTx/>
              <a:buFontTx/>
              <a:buNone/>
              <a:tabLst/>
              <a:defRPr/>
            </a:pPr>
            <a:endParaRPr kumimoji="0" lang="fr-FR" sz="850" b="0" i="0" u="none" strike="noStrike" kern="1200" cap="none" spc="0" normalizeH="0" baseline="0" noProof="0">
              <a:ln>
                <a:noFill/>
              </a:ln>
              <a:solidFill>
                <a:srgbClr val="FF0000"/>
              </a:solidFill>
              <a:effectLst/>
              <a:uLnTx/>
              <a:uFillTx/>
              <a:latin typeface="arial unicode ms" panose="020B0604020202020204" pitchFamily="34" charset="-128"/>
              <a:ea typeface="+mn-ea"/>
              <a:cs typeface="+mn-cs"/>
            </a:endParaRPr>
          </a:p>
        </p:txBody>
      </p:sp>
    </p:spTree>
    <p:extLst>
      <p:ext uri="{BB962C8B-B14F-4D97-AF65-F5344CB8AC3E}">
        <p14:creationId xmlns:p14="http://schemas.microsoft.com/office/powerpoint/2010/main" val="871575245"/>
      </p:ext>
    </p:extLst>
  </p:cSld>
  <p:clrMap bg1="lt1" tx1="dk1" bg2="lt2" tx2="dk2" accent1="accent1" accent2="accent2" accent3="accent3" accent4="accent4" accent5="accent5" accent6="accent6" hlink="hlink" folHlink="folHlink"/>
  <p:sldLayoutIdLst>
    <p:sldLayoutId id="2147483954" r:id="rId1"/>
    <p:sldLayoutId id="2147483957" r:id="rId2"/>
    <p:sldLayoutId id="2147483955" r:id="rId3"/>
    <p:sldLayoutId id="2147483956" r:id="rId4"/>
  </p:sldLayoutIdLst>
  <p:hf hdr="0"/>
  <p:txStyles>
    <p:titleStyle>
      <a:lvl1pPr algn="l" defTabSz="495285" rtl="0" eaLnBrk="1" latinLnBrk="0" hangingPunct="1">
        <a:spcBef>
          <a:spcPct val="0"/>
        </a:spcBef>
        <a:buNone/>
        <a:defRPr sz="1950" b="1" kern="1200">
          <a:solidFill>
            <a:schemeClr val="bg1"/>
          </a:solidFill>
          <a:latin typeface="+mj-lt"/>
          <a:ea typeface="+mj-ea"/>
          <a:cs typeface="+mj-cs"/>
        </a:defRPr>
      </a:lvl1pPr>
    </p:titleStyle>
    <p:bodyStyle>
      <a:lvl1pPr marL="0" indent="0" algn="l" defTabSz="495285" rtl="0" eaLnBrk="1" latinLnBrk="0" hangingPunct="1">
        <a:spcBef>
          <a:spcPct val="20000"/>
        </a:spcBef>
        <a:buFont typeface="Arial"/>
        <a:buNone/>
        <a:defRPr sz="1733" b="1" kern="1200">
          <a:solidFill>
            <a:schemeClr val="bg1"/>
          </a:solidFill>
          <a:latin typeface="+mn-lt"/>
          <a:ea typeface="+mn-ea"/>
          <a:cs typeface="+mn-cs"/>
        </a:defRPr>
      </a:lvl1pPr>
      <a:lvl2pPr marL="0" indent="0" algn="l" defTabSz="495285" rtl="0" eaLnBrk="1" latinLnBrk="0" hangingPunct="1">
        <a:spcBef>
          <a:spcPct val="20000"/>
        </a:spcBef>
        <a:spcAft>
          <a:spcPts val="650"/>
        </a:spcAft>
        <a:buFont typeface="Arial"/>
        <a:buNone/>
        <a:defRPr sz="1517" kern="1200">
          <a:solidFill>
            <a:schemeClr val="bg1"/>
          </a:solidFill>
          <a:latin typeface="+mn-lt"/>
          <a:ea typeface="+mn-ea"/>
          <a:cs typeface="+mn-cs"/>
        </a:defRPr>
      </a:lvl2pPr>
      <a:lvl3pPr marL="0" indent="0" algn="l" defTabSz="495285" rtl="0" eaLnBrk="1" latinLnBrk="0" hangingPunct="1">
        <a:spcBef>
          <a:spcPct val="20000"/>
        </a:spcBef>
        <a:buFont typeface="Arial"/>
        <a:buNone/>
        <a:defRPr sz="1192" kern="1200">
          <a:solidFill>
            <a:schemeClr val="tx1">
              <a:lumMod val="50000"/>
            </a:schemeClr>
          </a:solidFill>
          <a:latin typeface="+mn-lt"/>
          <a:ea typeface="+mn-ea"/>
          <a:cs typeface="+mn-cs"/>
        </a:defRPr>
      </a:lvl3pPr>
      <a:lvl4pPr marL="194331" indent="-101465" algn="l" defTabSz="495285" rtl="0" eaLnBrk="1" latinLnBrk="0" hangingPunct="1">
        <a:spcBef>
          <a:spcPct val="20000"/>
        </a:spcBef>
        <a:buFont typeface="Modern No. 20"/>
        <a:buChar char="&gt;"/>
        <a:defRPr sz="1083" kern="1200">
          <a:solidFill>
            <a:schemeClr val="tx1">
              <a:lumMod val="75000"/>
            </a:schemeClr>
          </a:solidFill>
          <a:latin typeface="+mn-lt"/>
          <a:ea typeface="+mn-ea"/>
          <a:cs typeface="+mn-cs"/>
        </a:defRPr>
      </a:lvl4pPr>
      <a:lvl5pPr marL="285477" indent="-91147" algn="l" defTabSz="495285" rtl="0" eaLnBrk="1" latinLnBrk="0" hangingPunct="1">
        <a:spcBef>
          <a:spcPct val="20000"/>
        </a:spcBef>
        <a:buFont typeface="Arial"/>
        <a:buChar char="-"/>
        <a:defRPr sz="975" kern="1200">
          <a:solidFill>
            <a:schemeClr val="tx1">
              <a:lumMod val="75000"/>
            </a:schemeClr>
          </a:solidFill>
          <a:latin typeface="+mn-lt"/>
          <a:ea typeface="+mn-ea"/>
          <a:cs typeface="+mn-cs"/>
        </a:defRPr>
      </a:lvl5pPr>
      <a:lvl6pPr marL="2724066" indent="-247642" algn="l" defTabSz="495285" rtl="0" eaLnBrk="1" latinLnBrk="0" hangingPunct="1">
        <a:spcBef>
          <a:spcPct val="20000"/>
        </a:spcBef>
        <a:buFont typeface="Arial"/>
        <a:buChar char="•"/>
        <a:defRPr sz="2167" kern="1200">
          <a:solidFill>
            <a:schemeClr val="tx1"/>
          </a:solidFill>
          <a:latin typeface="+mn-lt"/>
          <a:ea typeface="+mn-ea"/>
          <a:cs typeface="+mn-cs"/>
        </a:defRPr>
      </a:lvl6pPr>
      <a:lvl7pPr marL="3219351" indent="-247642" algn="l" defTabSz="495285" rtl="0" eaLnBrk="1" latinLnBrk="0" hangingPunct="1">
        <a:spcBef>
          <a:spcPct val="20000"/>
        </a:spcBef>
        <a:buFont typeface="Arial"/>
        <a:buChar char="•"/>
        <a:defRPr sz="2167" kern="1200">
          <a:solidFill>
            <a:schemeClr val="tx1"/>
          </a:solidFill>
          <a:latin typeface="+mn-lt"/>
          <a:ea typeface="+mn-ea"/>
          <a:cs typeface="+mn-cs"/>
        </a:defRPr>
      </a:lvl7pPr>
      <a:lvl8pPr marL="3714636" indent="-247642" algn="l" defTabSz="495285" rtl="0" eaLnBrk="1" latinLnBrk="0" hangingPunct="1">
        <a:spcBef>
          <a:spcPct val="20000"/>
        </a:spcBef>
        <a:buFont typeface="Arial"/>
        <a:buChar char="•"/>
        <a:defRPr sz="2167" kern="1200">
          <a:solidFill>
            <a:schemeClr val="tx1"/>
          </a:solidFill>
          <a:latin typeface="+mn-lt"/>
          <a:ea typeface="+mn-ea"/>
          <a:cs typeface="+mn-cs"/>
        </a:defRPr>
      </a:lvl8pPr>
      <a:lvl9pPr marL="4209920" indent="-247642" algn="l" defTabSz="495285" rtl="0" eaLnBrk="1" latinLnBrk="0" hangingPunct="1">
        <a:spcBef>
          <a:spcPct val="20000"/>
        </a:spcBef>
        <a:buFont typeface="Arial"/>
        <a:buChar char="•"/>
        <a:defRPr sz="2167" kern="1200">
          <a:solidFill>
            <a:schemeClr val="tx1"/>
          </a:solidFill>
          <a:latin typeface="+mn-lt"/>
          <a:ea typeface="+mn-ea"/>
          <a:cs typeface="+mn-cs"/>
        </a:defRPr>
      </a:lvl9pPr>
    </p:bodyStyle>
    <p:otherStyle>
      <a:defPPr>
        <a:defRPr lang="en-US"/>
      </a:defPPr>
      <a:lvl1pPr marL="0" algn="l" defTabSz="495285" rtl="0" eaLnBrk="1" latinLnBrk="0" hangingPunct="1">
        <a:defRPr sz="1950" kern="1200">
          <a:solidFill>
            <a:schemeClr val="tx1"/>
          </a:solidFill>
          <a:latin typeface="+mn-lt"/>
          <a:ea typeface="+mn-ea"/>
          <a:cs typeface="+mn-cs"/>
        </a:defRPr>
      </a:lvl1pPr>
      <a:lvl2pPr marL="495285" algn="l" defTabSz="495285" rtl="0" eaLnBrk="1" latinLnBrk="0" hangingPunct="1">
        <a:defRPr sz="1950" kern="1200">
          <a:solidFill>
            <a:schemeClr val="tx1"/>
          </a:solidFill>
          <a:latin typeface="+mn-lt"/>
          <a:ea typeface="+mn-ea"/>
          <a:cs typeface="+mn-cs"/>
        </a:defRPr>
      </a:lvl2pPr>
      <a:lvl3pPr marL="990570" algn="l" defTabSz="495285" rtl="0" eaLnBrk="1" latinLnBrk="0" hangingPunct="1">
        <a:defRPr sz="1950" kern="1200">
          <a:solidFill>
            <a:schemeClr val="tx1"/>
          </a:solidFill>
          <a:latin typeface="+mn-lt"/>
          <a:ea typeface="+mn-ea"/>
          <a:cs typeface="+mn-cs"/>
        </a:defRPr>
      </a:lvl3pPr>
      <a:lvl4pPr marL="1485854" algn="l" defTabSz="495285" rtl="0" eaLnBrk="1" latinLnBrk="0" hangingPunct="1">
        <a:defRPr sz="1950" kern="1200">
          <a:solidFill>
            <a:schemeClr val="tx1"/>
          </a:solidFill>
          <a:latin typeface="+mn-lt"/>
          <a:ea typeface="+mn-ea"/>
          <a:cs typeface="+mn-cs"/>
        </a:defRPr>
      </a:lvl4pPr>
      <a:lvl5pPr marL="1981139" algn="l" defTabSz="495285" rtl="0" eaLnBrk="1" latinLnBrk="0" hangingPunct="1">
        <a:defRPr sz="1950" kern="1200">
          <a:solidFill>
            <a:schemeClr val="tx1"/>
          </a:solidFill>
          <a:latin typeface="+mn-lt"/>
          <a:ea typeface="+mn-ea"/>
          <a:cs typeface="+mn-cs"/>
        </a:defRPr>
      </a:lvl5pPr>
      <a:lvl6pPr marL="2476424" algn="l" defTabSz="495285" rtl="0" eaLnBrk="1" latinLnBrk="0" hangingPunct="1">
        <a:defRPr sz="1950" kern="1200">
          <a:solidFill>
            <a:schemeClr val="tx1"/>
          </a:solidFill>
          <a:latin typeface="+mn-lt"/>
          <a:ea typeface="+mn-ea"/>
          <a:cs typeface="+mn-cs"/>
        </a:defRPr>
      </a:lvl6pPr>
      <a:lvl7pPr marL="2971709" algn="l" defTabSz="495285" rtl="0" eaLnBrk="1" latinLnBrk="0" hangingPunct="1">
        <a:defRPr sz="1950" kern="1200">
          <a:solidFill>
            <a:schemeClr val="tx1"/>
          </a:solidFill>
          <a:latin typeface="+mn-lt"/>
          <a:ea typeface="+mn-ea"/>
          <a:cs typeface="+mn-cs"/>
        </a:defRPr>
      </a:lvl7pPr>
      <a:lvl8pPr marL="3466993" algn="l" defTabSz="495285" rtl="0" eaLnBrk="1" latinLnBrk="0" hangingPunct="1">
        <a:defRPr sz="1950" kern="1200">
          <a:solidFill>
            <a:schemeClr val="tx1"/>
          </a:solidFill>
          <a:latin typeface="+mn-lt"/>
          <a:ea typeface="+mn-ea"/>
          <a:cs typeface="+mn-cs"/>
        </a:defRPr>
      </a:lvl8pPr>
      <a:lvl9pPr marL="3962278" algn="l" defTabSz="495285" rtl="0" eaLnBrk="1" latinLnBrk="0" hangingPunct="1">
        <a:defRPr sz="19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7.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33.emf"/><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32.emf"/><Relationship Id="rId4" Type="http://schemas.openxmlformats.org/officeDocument/2006/relationships/oleObject" Target="../embeddings/oleObject1.bin"/></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image" Target="../media/image36.png"/><Relationship Id="rId5" Type="http://schemas.openxmlformats.org/officeDocument/2006/relationships/image" Target="../media/image35.emf"/><Relationship Id="rId4" Type="http://schemas.openxmlformats.org/officeDocument/2006/relationships/image" Target="../media/image34.emf"/></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6.xml"/><Relationship Id="rId5" Type="http://schemas.openxmlformats.org/officeDocument/2006/relationships/image" Target="../media/image36.png"/><Relationship Id="rId4" Type="http://schemas.openxmlformats.org/officeDocument/2006/relationships/image" Target="../media/image35.emf"/></Relationships>
</file>

<file path=ppt/slides/_rels/slide14.xml.rels><?xml version="1.0" encoding="UTF-8" standalone="yes"?>
<Relationships xmlns="http://schemas.openxmlformats.org/package/2006/relationships"><Relationship Id="rId3" Type="http://schemas.openxmlformats.org/officeDocument/2006/relationships/image" Target="../media/image37.jpeg"/><Relationship Id="rId7" Type="http://schemas.openxmlformats.org/officeDocument/2006/relationships/image" Target="../media/image40.png"/><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image" Target="../media/image36.png"/><Relationship Id="rId5" Type="http://schemas.openxmlformats.org/officeDocument/2006/relationships/image" Target="../media/image39.png"/><Relationship Id="rId4" Type="http://schemas.openxmlformats.org/officeDocument/2006/relationships/image" Target="../media/image38.png"/></Relationships>
</file>

<file path=ppt/slides/_rels/slide15.xml.rels><?xml version="1.0" encoding="UTF-8" standalone="yes"?>
<Relationships xmlns="http://schemas.openxmlformats.org/package/2006/relationships"><Relationship Id="rId3" Type="http://schemas.openxmlformats.org/officeDocument/2006/relationships/image" Target="../media/image37.jpeg"/><Relationship Id="rId7" Type="http://schemas.openxmlformats.org/officeDocument/2006/relationships/image" Target="../media/image40.png"/><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image" Target="../media/image36.png"/><Relationship Id="rId5" Type="http://schemas.openxmlformats.org/officeDocument/2006/relationships/image" Target="../media/image39.png"/><Relationship Id="rId4" Type="http://schemas.openxmlformats.org/officeDocument/2006/relationships/image" Target="../media/image38.png"/></Relationships>
</file>

<file path=ppt/slides/_rels/slide16.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4.emf"/><Relationship Id="rId7" Type="http://schemas.openxmlformats.org/officeDocument/2006/relationships/image" Target="../media/image38.png"/><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35.emf"/><Relationship Id="rId9" Type="http://schemas.openxmlformats.org/officeDocument/2006/relationships/image" Target="../media/image40.png"/></Relationships>
</file>

<file path=ppt/slides/_rels/slide1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5.xml"/><Relationship Id="rId1" Type="http://schemas.openxmlformats.org/officeDocument/2006/relationships/slideLayout" Target="../slideLayouts/slideLayout6.xml"/><Relationship Id="rId6" Type="http://schemas.openxmlformats.org/officeDocument/2006/relationships/image" Target="../media/image43.png"/><Relationship Id="rId5" Type="http://schemas.openxmlformats.org/officeDocument/2006/relationships/image" Target="../media/image36.png"/><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hyperlink" Target="http://www.adobe.com/" TargetMode="External"/><Relationship Id="rId7"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20.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16.xml"/><Relationship Id="rId1" Type="http://schemas.openxmlformats.org/officeDocument/2006/relationships/slideLayout" Target="../slideLayouts/slideLayout6.xml"/><Relationship Id="rId6" Type="http://schemas.openxmlformats.org/officeDocument/2006/relationships/image" Target="../media/image36.png"/><Relationship Id="rId5" Type="http://schemas.openxmlformats.org/officeDocument/2006/relationships/image" Target="../media/image43.png"/><Relationship Id="rId4" Type="http://schemas.openxmlformats.org/officeDocument/2006/relationships/image" Target="../media/image37.jpeg"/></Relationships>
</file>

<file path=ppt/slides/_rels/slide2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5.png"/><Relationship Id="rId7" Type="http://schemas.openxmlformats.org/officeDocument/2006/relationships/image" Target="../media/image49.png"/><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openxmlformats.org/officeDocument/2006/relationships/image" Target="../media/image48.png"/><Relationship Id="rId5" Type="http://schemas.openxmlformats.org/officeDocument/2006/relationships/image" Target="../media/image47.png"/><Relationship Id="rId10" Type="http://schemas.openxmlformats.org/officeDocument/2006/relationships/image" Target="../media/image52.jpeg"/><Relationship Id="rId4" Type="http://schemas.openxmlformats.org/officeDocument/2006/relationships/image" Target="../media/image46.png"/><Relationship Id="rId9" Type="http://schemas.openxmlformats.org/officeDocument/2006/relationships/image" Target="../media/image51.png"/></Relationships>
</file>

<file path=ppt/slides/_rels/slide2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53.png"/><Relationship Id="rId1" Type="http://schemas.openxmlformats.org/officeDocument/2006/relationships/slideLayout" Target="../slideLayouts/slideLayout6.xml"/><Relationship Id="rId6" Type="http://schemas.openxmlformats.org/officeDocument/2006/relationships/image" Target="../media/image54.png"/><Relationship Id="rId5" Type="http://schemas.openxmlformats.org/officeDocument/2006/relationships/image" Target="../media/image38.png"/><Relationship Id="rId4" Type="http://schemas.openxmlformats.org/officeDocument/2006/relationships/image" Target="../media/image4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57.jpeg"/><Relationship Id="rId7" Type="http://schemas.openxmlformats.org/officeDocument/2006/relationships/image" Target="../media/image61.png"/><Relationship Id="rId2" Type="http://schemas.openxmlformats.org/officeDocument/2006/relationships/image" Target="../media/image56.jpeg"/><Relationship Id="rId1" Type="http://schemas.openxmlformats.org/officeDocument/2006/relationships/slideLayout" Target="../slideLayouts/slideLayout6.xml"/><Relationship Id="rId6" Type="http://schemas.openxmlformats.org/officeDocument/2006/relationships/image" Target="../media/image60.png"/><Relationship Id="rId5" Type="http://schemas.openxmlformats.org/officeDocument/2006/relationships/image" Target="../media/image59.jpeg"/><Relationship Id="rId4" Type="http://schemas.openxmlformats.org/officeDocument/2006/relationships/image" Target="../media/image58.jpeg"/></Relationships>
</file>

<file path=ppt/slides/_rels/slide27.xml.rels><?xml version="1.0" encoding="UTF-8" standalone="yes"?>
<Relationships xmlns="http://schemas.openxmlformats.org/package/2006/relationships"><Relationship Id="rId3" Type="http://schemas.openxmlformats.org/officeDocument/2006/relationships/image" Target="../media/image63.jpeg"/><Relationship Id="rId7" Type="http://schemas.openxmlformats.org/officeDocument/2006/relationships/image" Target="../media/image67.png"/><Relationship Id="rId2" Type="http://schemas.openxmlformats.org/officeDocument/2006/relationships/image" Target="../media/image62.jpeg"/><Relationship Id="rId1" Type="http://schemas.openxmlformats.org/officeDocument/2006/relationships/slideLayout" Target="../slideLayouts/slideLayout6.xml"/><Relationship Id="rId6" Type="http://schemas.openxmlformats.org/officeDocument/2006/relationships/image" Target="../media/image66.jpeg"/><Relationship Id="rId5" Type="http://schemas.openxmlformats.org/officeDocument/2006/relationships/image" Target="../media/image65.jpeg"/><Relationship Id="rId4" Type="http://schemas.openxmlformats.org/officeDocument/2006/relationships/image" Target="../media/image64.jpeg"/></Relationships>
</file>

<file path=ppt/slides/_rels/slide28.xml.rels><?xml version="1.0" encoding="UTF-8" standalone="yes"?>
<Relationships xmlns="http://schemas.openxmlformats.org/package/2006/relationships"><Relationship Id="rId8" Type="http://schemas.openxmlformats.org/officeDocument/2006/relationships/image" Target="../media/image74.jpeg"/><Relationship Id="rId3" Type="http://schemas.openxmlformats.org/officeDocument/2006/relationships/image" Target="../media/image69.png"/><Relationship Id="rId7" Type="http://schemas.openxmlformats.org/officeDocument/2006/relationships/image" Target="../media/image73.jpeg"/><Relationship Id="rId2" Type="http://schemas.openxmlformats.org/officeDocument/2006/relationships/image" Target="../media/image68.jpeg"/><Relationship Id="rId1" Type="http://schemas.openxmlformats.org/officeDocument/2006/relationships/slideLayout" Target="../slideLayouts/slideLayout6.xml"/><Relationship Id="rId6" Type="http://schemas.openxmlformats.org/officeDocument/2006/relationships/image" Target="../media/image72.jpeg"/><Relationship Id="rId11" Type="http://schemas.openxmlformats.org/officeDocument/2006/relationships/image" Target="../media/image77.jpeg"/><Relationship Id="rId5" Type="http://schemas.openxmlformats.org/officeDocument/2006/relationships/image" Target="../media/image71.jpeg"/><Relationship Id="rId10" Type="http://schemas.openxmlformats.org/officeDocument/2006/relationships/image" Target="../media/image76.jpeg"/><Relationship Id="rId4" Type="http://schemas.openxmlformats.org/officeDocument/2006/relationships/image" Target="../media/image70.jpeg"/><Relationship Id="rId9" Type="http://schemas.openxmlformats.org/officeDocument/2006/relationships/image" Target="../media/image75.jpeg"/></Relationships>
</file>

<file path=ppt/slides/_rels/slide29.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6.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png"/></Relationships>
</file>

<file path=ppt/slides/_rels/slide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6.xml"/><Relationship Id="rId4" Type="http://schemas.openxmlformats.org/officeDocument/2006/relationships/image" Target="../media/image19.png"/></Relationships>
</file>

<file path=ppt/slides/_rels/slide30.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84.emf"/><Relationship Id="rId2" Type="http://schemas.openxmlformats.org/officeDocument/2006/relationships/hyperlink" Target="http://www.biometric-terminals.com/" TargetMode="Externa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image" Target="../media/image26.pn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diagramColors" Target="../diagrams/colors1.xml"/><Relationship Id="rId11" Type="http://schemas.openxmlformats.org/officeDocument/2006/relationships/image" Target="../media/image25.jpeg"/><Relationship Id="rId5" Type="http://schemas.openxmlformats.org/officeDocument/2006/relationships/diagramQuickStyle" Target="../diagrams/quickStyle1.xml"/><Relationship Id="rId10" Type="http://schemas.openxmlformats.org/officeDocument/2006/relationships/image" Target="../media/image24.jpeg"/><Relationship Id="rId4" Type="http://schemas.openxmlformats.org/officeDocument/2006/relationships/diagramLayout" Target="../diagrams/layout1.xml"/><Relationship Id="rId9" Type="http://schemas.openxmlformats.org/officeDocument/2006/relationships/image" Target="../media/image23.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C:\Users\G025322\AppData\Local\Microsoft\Windows\Temporary Internet Files\Content.Outlook\11IWPWXD\Left.png"/>
          <p:cNvPicPr/>
          <p:nvPr/>
        </p:nvPicPr>
        <p:blipFill rotWithShape="1">
          <a:blip r:embed="rId2" cstate="print">
            <a:extLst>
              <a:ext uri="{28A0092B-C50C-407E-A947-70E740481C1C}">
                <a14:useLocalDpi xmlns:a14="http://schemas.microsoft.com/office/drawing/2010/main" val="0"/>
              </a:ext>
            </a:extLst>
          </a:blip>
          <a:srcRect l="15737" r="8437" b="2705"/>
          <a:stretch/>
        </p:blipFill>
        <p:spPr bwMode="auto">
          <a:xfrm>
            <a:off x="5745088" y="1600585"/>
            <a:ext cx="3816424" cy="4897008"/>
          </a:xfrm>
          <a:prstGeom prst="rect">
            <a:avLst/>
          </a:prstGeom>
          <a:noFill/>
          <a:ln>
            <a:noFill/>
          </a:ln>
        </p:spPr>
      </p:pic>
      <p:sp>
        <p:nvSpPr>
          <p:cNvPr id="6" name="Rectangle 5"/>
          <p:cNvSpPr/>
          <p:nvPr/>
        </p:nvSpPr>
        <p:spPr>
          <a:xfrm>
            <a:off x="344488" y="6237312"/>
            <a:ext cx="4608512" cy="400110"/>
          </a:xfrm>
          <a:prstGeom prst="rect">
            <a:avLst/>
          </a:prstGeom>
        </p:spPr>
        <p:txBody>
          <a:bodyPr wrap="square">
            <a:spAutoFit/>
          </a:bodyPr>
          <a:lstStyle/>
          <a:p>
            <a:r>
              <a:rPr lang="en-US" sz="1000" i="1" dirty="0">
                <a:solidFill>
                  <a:schemeClr val="bg1"/>
                </a:solidFill>
              </a:rPr>
              <a:t>All descriptions </a:t>
            </a:r>
            <a:r>
              <a:rPr lang="en-US" sz="1000" i="1" dirty="0" smtClean="0">
                <a:solidFill>
                  <a:schemeClr val="bg1"/>
                </a:solidFill>
              </a:rPr>
              <a:t>illustrations, and </a:t>
            </a:r>
            <a:r>
              <a:rPr lang="en-US" sz="1000" i="1" dirty="0">
                <a:solidFill>
                  <a:schemeClr val="bg1"/>
                </a:solidFill>
              </a:rPr>
              <a:t>specifications in this brochure should be considered approximate and may </a:t>
            </a:r>
            <a:r>
              <a:rPr lang="en-US" sz="1000" i="1" dirty="0" smtClean="0">
                <a:solidFill>
                  <a:schemeClr val="bg1"/>
                </a:solidFill>
              </a:rPr>
              <a:t>relate to optional equipment or feature</a:t>
            </a:r>
            <a:endParaRPr lang="en-US" sz="1000" i="1" dirty="0">
              <a:solidFill>
                <a:schemeClr val="bg1"/>
              </a:solidFill>
              <a:effectLst/>
            </a:endParaRPr>
          </a:p>
        </p:txBody>
      </p:sp>
      <p:sp>
        <p:nvSpPr>
          <p:cNvPr id="7" name="Rectangle 5"/>
          <p:cNvSpPr>
            <a:spLocks noGrp="1" noChangeArrowheads="1"/>
          </p:cNvSpPr>
          <p:nvPr>
            <p:ph type="body" sz="quarter" idx="10"/>
          </p:nvPr>
        </p:nvSpPr>
        <p:spPr>
          <a:xfrm>
            <a:off x="1712640" y="3628321"/>
            <a:ext cx="3600400" cy="649197"/>
          </a:xfrm>
        </p:spPr>
        <p:txBody>
          <a:bodyPr>
            <a:normAutofit/>
          </a:bodyPr>
          <a:lstStyle/>
          <a:p>
            <a:pPr eaLnBrk="1" hangingPunct="1"/>
            <a:r>
              <a:rPr lang="en-US" sz="2800" dirty="0"/>
              <a:t>Quick User Guide</a:t>
            </a:r>
          </a:p>
        </p:txBody>
      </p:sp>
      <p:sp>
        <p:nvSpPr>
          <p:cNvPr id="8" name="Espace réservé du texte 7"/>
          <p:cNvSpPr txBox="1">
            <a:spLocks/>
          </p:cNvSpPr>
          <p:nvPr/>
        </p:nvSpPr>
        <p:spPr>
          <a:xfrm>
            <a:off x="632520" y="1124744"/>
            <a:ext cx="9145587" cy="736122"/>
          </a:xfrm>
          <a:prstGeom prst="rect">
            <a:avLst/>
          </a:prstGeom>
        </p:spPr>
        <p:txBody>
          <a:bodyPr vert="horz" lIns="91440" tIns="45720" rIns="91440" bIns="45720" rtlCol="0">
            <a:normAutofit fontScale="70000" lnSpcReduction="20000"/>
          </a:bodyPr>
          <a:lstStyle>
            <a:lvl1pPr marL="0" indent="0" algn="l" defTabSz="495285" rtl="0" eaLnBrk="1" latinLnBrk="0" hangingPunct="1">
              <a:spcBef>
                <a:spcPct val="20000"/>
              </a:spcBef>
              <a:buFont typeface="Arial"/>
              <a:buNone/>
              <a:defRPr sz="1733" b="1" kern="1200">
                <a:solidFill>
                  <a:schemeClr val="bg1"/>
                </a:solidFill>
                <a:latin typeface="+mn-lt"/>
                <a:ea typeface="+mn-ea"/>
                <a:cs typeface="+mn-cs"/>
              </a:defRPr>
            </a:lvl1pPr>
            <a:lvl2pPr marL="0" indent="0" algn="l" defTabSz="495285" rtl="0" eaLnBrk="1" latinLnBrk="0" hangingPunct="1">
              <a:spcBef>
                <a:spcPct val="20000"/>
              </a:spcBef>
              <a:spcAft>
                <a:spcPts val="650"/>
              </a:spcAft>
              <a:buFont typeface="Arial"/>
              <a:buNone/>
              <a:defRPr sz="1517" kern="1200">
                <a:solidFill>
                  <a:schemeClr val="bg1"/>
                </a:solidFill>
                <a:latin typeface="+mn-lt"/>
                <a:ea typeface="+mn-ea"/>
                <a:cs typeface="+mn-cs"/>
              </a:defRPr>
            </a:lvl2pPr>
            <a:lvl3pPr marL="0" indent="0" algn="l" defTabSz="495285" rtl="0" eaLnBrk="1" latinLnBrk="0" hangingPunct="1">
              <a:spcBef>
                <a:spcPct val="20000"/>
              </a:spcBef>
              <a:buFont typeface="Arial"/>
              <a:buNone/>
              <a:defRPr sz="1192" kern="1200">
                <a:solidFill>
                  <a:schemeClr val="tx1">
                    <a:lumMod val="50000"/>
                  </a:schemeClr>
                </a:solidFill>
                <a:latin typeface="+mn-lt"/>
                <a:ea typeface="+mn-ea"/>
                <a:cs typeface="+mn-cs"/>
              </a:defRPr>
            </a:lvl3pPr>
            <a:lvl4pPr marL="194331" indent="-101465" algn="l" defTabSz="495285" rtl="0" eaLnBrk="1" latinLnBrk="0" hangingPunct="1">
              <a:spcBef>
                <a:spcPct val="20000"/>
              </a:spcBef>
              <a:buFont typeface="Modern No. 20"/>
              <a:buChar char="&gt;"/>
              <a:defRPr sz="1083" kern="1200">
                <a:solidFill>
                  <a:schemeClr val="tx1">
                    <a:lumMod val="75000"/>
                  </a:schemeClr>
                </a:solidFill>
                <a:latin typeface="+mn-lt"/>
                <a:ea typeface="+mn-ea"/>
                <a:cs typeface="+mn-cs"/>
              </a:defRPr>
            </a:lvl4pPr>
            <a:lvl5pPr marL="285477" indent="-91147" algn="l" defTabSz="495285" rtl="0" eaLnBrk="1" latinLnBrk="0" hangingPunct="1">
              <a:spcBef>
                <a:spcPct val="20000"/>
              </a:spcBef>
              <a:buFont typeface="Arial"/>
              <a:buChar char="-"/>
              <a:defRPr sz="975" kern="1200">
                <a:solidFill>
                  <a:schemeClr val="tx1">
                    <a:lumMod val="75000"/>
                  </a:schemeClr>
                </a:solidFill>
                <a:latin typeface="+mn-lt"/>
                <a:ea typeface="+mn-ea"/>
                <a:cs typeface="+mn-cs"/>
              </a:defRPr>
            </a:lvl5pPr>
            <a:lvl6pPr marL="2724066" indent="-247642" algn="l" defTabSz="495285" rtl="0" eaLnBrk="1" latinLnBrk="0" hangingPunct="1">
              <a:spcBef>
                <a:spcPct val="20000"/>
              </a:spcBef>
              <a:buFont typeface="Arial"/>
              <a:buChar char="•"/>
              <a:defRPr sz="2167" kern="1200">
                <a:solidFill>
                  <a:schemeClr val="tx1"/>
                </a:solidFill>
                <a:latin typeface="+mn-lt"/>
                <a:ea typeface="+mn-ea"/>
                <a:cs typeface="+mn-cs"/>
              </a:defRPr>
            </a:lvl6pPr>
            <a:lvl7pPr marL="3219351" indent="-247642" algn="l" defTabSz="495285" rtl="0" eaLnBrk="1" latinLnBrk="0" hangingPunct="1">
              <a:spcBef>
                <a:spcPct val="20000"/>
              </a:spcBef>
              <a:buFont typeface="Arial"/>
              <a:buChar char="•"/>
              <a:defRPr sz="2167" kern="1200">
                <a:solidFill>
                  <a:schemeClr val="tx1"/>
                </a:solidFill>
                <a:latin typeface="+mn-lt"/>
                <a:ea typeface="+mn-ea"/>
                <a:cs typeface="+mn-cs"/>
              </a:defRPr>
            </a:lvl7pPr>
            <a:lvl8pPr marL="3714636" indent="-247642" algn="l" defTabSz="495285" rtl="0" eaLnBrk="1" latinLnBrk="0" hangingPunct="1">
              <a:spcBef>
                <a:spcPct val="20000"/>
              </a:spcBef>
              <a:buFont typeface="Arial"/>
              <a:buChar char="•"/>
              <a:defRPr sz="2167" kern="1200">
                <a:solidFill>
                  <a:schemeClr val="tx1"/>
                </a:solidFill>
                <a:latin typeface="+mn-lt"/>
                <a:ea typeface="+mn-ea"/>
                <a:cs typeface="+mn-cs"/>
              </a:defRPr>
            </a:lvl8pPr>
            <a:lvl9pPr marL="4209920" indent="-247642" algn="l" defTabSz="495285" rtl="0" eaLnBrk="1" latinLnBrk="0" hangingPunct="1">
              <a:spcBef>
                <a:spcPct val="20000"/>
              </a:spcBef>
              <a:buFont typeface="Arial"/>
              <a:buChar char="•"/>
              <a:defRPr sz="2167" kern="1200">
                <a:solidFill>
                  <a:schemeClr val="tx1"/>
                </a:solidFill>
                <a:latin typeface="+mn-lt"/>
                <a:ea typeface="+mn-ea"/>
                <a:cs typeface="+mn-cs"/>
              </a:defRPr>
            </a:lvl9pPr>
          </a:lstStyle>
          <a:p>
            <a:r>
              <a:rPr lang="fr-FR" sz="6900" dirty="0" err="1" smtClean="0"/>
              <a:t>Morpho</a:t>
            </a:r>
            <a:r>
              <a:rPr lang="fr-FR" sz="6900" i="1" dirty="0" err="1" smtClean="0"/>
              <a:t>Wave</a:t>
            </a:r>
            <a:r>
              <a:rPr lang="fr-FR" sz="6900" dirty="0" smtClean="0"/>
              <a:t> Compact</a:t>
            </a:r>
            <a:endParaRPr lang="fr-FR" sz="6900" dirty="0"/>
          </a:p>
        </p:txBody>
      </p:sp>
    </p:spTree>
    <p:extLst>
      <p:ext uri="{BB962C8B-B14F-4D97-AF65-F5344CB8AC3E}">
        <p14:creationId xmlns:p14="http://schemas.microsoft.com/office/powerpoint/2010/main" val="374826532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p:cNvSpPr>
            <a:spLocks noGrp="1"/>
          </p:cNvSpPr>
          <p:nvPr>
            <p:ph type="title"/>
          </p:nvPr>
        </p:nvSpPr>
        <p:spPr/>
        <p:txBody>
          <a:bodyPr/>
          <a:lstStyle/>
          <a:p>
            <a:r>
              <a:rPr lang="en-US" dirty="0" smtClean="0"/>
              <a:t>ECO Mode</a:t>
            </a:r>
            <a:endParaRPr lang="en-US" dirty="0"/>
          </a:p>
        </p:txBody>
      </p:sp>
      <p:sp>
        <p:nvSpPr>
          <p:cNvPr id="12" name="Espace réservé du numéro de diapositive 11"/>
          <p:cNvSpPr>
            <a:spLocks noGrp="1"/>
          </p:cNvSpPr>
          <p:nvPr>
            <p:ph type="sldNum" sz="quarter" idx="12"/>
          </p:nvPr>
        </p:nvSpPr>
        <p:spPr/>
        <p:txBody>
          <a:bodyPr/>
          <a:lstStyle/>
          <a:p>
            <a:fld id="{733122C9-A0B9-462F-8757-0847AD287B63}" type="slidenum">
              <a:rPr lang="en-US" smtClean="0"/>
              <a:pPr/>
              <a:t>10</a:t>
            </a:fld>
            <a:endParaRPr lang="en-US" dirty="0"/>
          </a:p>
        </p:txBody>
      </p:sp>
      <p:sp>
        <p:nvSpPr>
          <p:cNvPr id="13" name="ZoneTexte 12"/>
          <p:cNvSpPr txBox="1"/>
          <p:nvPr/>
        </p:nvSpPr>
        <p:spPr>
          <a:xfrm>
            <a:off x="9505890" y="4365104"/>
            <a:ext cx="400110" cy="1944216"/>
          </a:xfrm>
          <a:prstGeom prst="rect">
            <a:avLst/>
          </a:prstGeom>
          <a:solidFill>
            <a:schemeClr val="tx1">
              <a:lumMod val="50000"/>
              <a:lumOff val="50000"/>
            </a:schemeClr>
          </a:solidFill>
        </p:spPr>
        <p:txBody>
          <a:bodyPr vert="vert270" wrap="square" rtlCol="0">
            <a:spAutoFit/>
          </a:bodyPr>
          <a:lstStyle/>
          <a:p>
            <a:pPr algn="ctr"/>
            <a:r>
              <a:rPr lang="en-US" sz="1400" dirty="0" smtClean="0">
                <a:solidFill>
                  <a:schemeClr val="bg1"/>
                </a:solidFill>
              </a:rPr>
              <a:t>Step one : overview</a:t>
            </a:r>
            <a:endParaRPr lang="en-US" sz="1400" dirty="0">
              <a:solidFill>
                <a:schemeClr val="bg1"/>
              </a:solidFill>
            </a:endParaRPr>
          </a:p>
        </p:txBody>
      </p:sp>
      <p:sp>
        <p:nvSpPr>
          <p:cNvPr id="15" name="Espace réservé du pied de page 10"/>
          <p:cNvSpPr>
            <a:spLocks noGrp="1"/>
          </p:cNvSpPr>
          <p:nvPr>
            <p:ph type="ftr" sz="quarter" idx="11"/>
          </p:nvPr>
        </p:nvSpPr>
        <p:spPr>
          <a:xfrm>
            <a:off x="556205" y="6141337"/>
            <a:ext cx="7216134" cy="432000"/>
          </a:xfrm>
        </p:spPr>
        <p:txBody>
          <a:bodyPr/>
          <a:lstStyle/>
          <a:p>
            <a:pPr algn="l"/>
            <a:r>
              <a:rPr lang="en-US" dirty="0" smtClean="0"/>
              <a:t>IDEMIA - </a:t>
            </a:r>
            <a:r>
              <a:rPr lang="en-US" dirty="0"/>
              <a:t>2018_2000035854 – </a:t>
            </a:r>
            <a:r>
              <a:rPr lang="en-US" dirty="0" smtClean="0"/>
              <a:t>V1</a:t>
            </a:r>
            <a:endParaRPr lang="en-US" dirty="0"/>
          </a:p>
        </p:txBody>
      </p:sp>
      <p:sp>
        <p:nvSpPr>
          <p:cNvPr id="16" name="Rectangle à coins arrondis 15"/>
          <p:cNvSpPr/>
          <p:nvPr/>
        </p:nvSpPr>
        <p:spPr>
          <a:xfrm>
            <a:off x="1220875" y="5354806"/>
            <a:ext cx="7901444" cy="817245"/>
          </a:xfrm>
          <a:prstGeom prst="roundRect">
            <a:avLst/>
          </a:prstGeom>
          <a:solidFill>
            <a:schemeClr val="bg2">
              <a:lumMod val="20000"/>
              <a:lumOff val="80000"/>
            </a:schemeClr>
          </a:solidFill>
        </p:spPr>
        <p:txBody>
          <a:bodyPr wrap="square">
            <a:spAutoFit/>
          </a:bodyPr>
          <a:lstStyle/>
          <a:p>
            <a:pPr lvl="0">
              <a:spcBef>
                <a:spcPts val="400"/>
              </a:spcBef>
              <a:buClr>
                <a:schemeClr val="accent2"/>
              </a:buClr>
              <a:buSzPct val="80000"/>
              <a:defRPr/>
            </a:pPr>
            <a:r>
              <a:rPr lang="en-US" sz="1400" kern="0" dirty="0" smtClean="0">
                <a:solidFill>
                  <a:schemeClr val="accent1"/>
                </a:solidFill>
              </a:rPr>
              <a:t>When ECO Mode setting is OFF, the proximity sensors are disabled : </a:t>
            </a:r>
          </a:p>
          <a:p>
            <a:pPr lvl="0">
              <a:buClr>
                <a:schemeClr val="accent2"/>
              </a:buClr>
              <a:buSzPct val="80000"/>
              <a:defRPr/>
            </a:pPr>
            <a:r>
              <a:rPr lang="en-US" sz="1400" kern="0" dirty="0" smtClean="0">
                <a:solidFill>
                  <a:schemeClr val="accent1"/>
                </a:solidFill>
              </a:rPr>
              <a:t>If the product enters  in Stand-by mode (with ECO mode setting OFF), waving the hand will not wake-up the product (for details on ECO-MODE, please refer to next page).</a:t>
            </a:r>
            <a:endParaRPr lang="en-US" sz="1400" kern="0" dirty="0">
              <a:solidFill>
                <a:schemeClr val="accent1"/>
              </a:solidFill>
            </a:endParaRPr>
          </a:p>
        </p:txBody>
      </p:sp>
      <p:pic>
        <p:nvPicPr>
          <p:cNvPr id="17" name="Image 1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48544" y="5445224"/>
            <a:ext cx="335281" cy="335281"/>
          </a:xfrm>
          <a:prstGeom prst="rect">
            <a:avLst/>
          </a:prstGeom>
        </p:spPr>
      </p:pic>
      <p:sp>
        <p:nvSpPr>
          <p:cNvPr id="11" name="Espace réservé du contenu 8"/>
          <p:cNvSpPr txBox="1">
            <a:spLocks/>
          </p:cNvSpPr>
          <p:nvPr/>
        </p:nvSpPr>
        <p:spPr bwMode="gray">
          <a:xfrm>
            <a:off x="939199" y="1184769"/>
            <a:ext cx="8929751" cy="3504757"/>
          </a:xfrm>
          <a:prstGeom prst="rect">
            <a:avLst/>
          </a:prstGeom>
        </p:spPr>
        <p:txBody>
          <a:bodyPr vert="horz" lIns="0" tIns="0" rIns="0" bIns="0" rtlCol="0" anchor="t" anchorCtr="0">
            <a:noAutofit/>
          </a:bodyPr>
          <a:lstStyle>
            <a:lvl1pPr marL="0" indent="0" algn="l" defTabSz="685766" rtl="0" eaLnBrk="1" latinLnBrk="0" hangingPunct="1">
              <a:lnSpc>
                <a:spcPct val="100000"/>
              </a:lnSpc>
              <a:spcBef>
                <a:spcPts val="1350"/>
              </a:spcBef>
              <a:spcAft>
                <a:spcPts val="450"/>
              </a:spcAft>
              <a:buFont typeface="Arial" pitchFamily="34" charset="0"/>
              <a:buNone/>
              <a:defRPr sz="1088" b="1" kern="1200">
                <a:solidFill>
                  <a:schemeClr val="accent1"/>
                </a:solidFill>
                <a:latin typeface="+mn-lt"/>
                <a:ea typeface="+mn-ea"/>
                <a:cs typeface="+mn-cs"/>
              </a:defRPr>
            </a:lvl1pPr>
            <a:lvl2pPr marL="0" indent="0" algn="l" defTabSz="685766" rtl="0" eaLnBrk="1" latinLnBrk="0" hangingPunct="1">
              <a:lnSpc>
                <a:spcPct val="100000"/>
              </a:lnSpc>
              <a:spcBef>
                <a:spcPts val="450"/>
              </a:spcBef>
              <a:spcAft>
                <a:spcPts val="450"/>
              </a:spcAft>
              <a:buClr>
                <a:schemeClr val="accent3"/>
              </a:buClr>
              <a:buFont typeface="Wingdings 2" panose="05020102010507070707" pitchFamily="18" charset="2"/>
              <a:buNone/>
              <a:defRPr sz="825" kern="1200">
                <a:solidFill>
                  <a:schemeClr val="accent2"/>
                </a:solidFill>
                <a:latin typeface="+mn-lt"/>
                <a:ea typeface="+mn-ea"/>
                <a:cs typeface="+mn-cs"/>
              </a:defRPr>
            </a:lvl2pPr>
            <a:lvl3pPr marL="107994" indent="-107994" algn="l" defTabSz="685766" rtl="0" eaLnBrk="1" latinLnBrk="0" hangingPunct="1">
              <a:lnSpc>
                <a:spcPct val="100000"/>
              </a:lnSpc>
              <a:spcBef>
                <a:spcPts val="450"/>
              </a:spcBef>
              <a:spcAft>
                <a:spcPts val="450"/>
              </a:spcAft>
              <a:buClr>
                <a:schemeClr val="accent3"/>
              </a:buClr>
              <a:buSzPct val="100000"/>
              <a:buFont typeface="Wingdings 2" panose="05020102010507070707" pitchFamily="18" charset="2"/>
              <a:buChar char="¿"/>
              <a:defRPr sz="825" kern="1200">
                <a:solidFill>
                  <a:schemeClr val="accent2"/>
                </a:solidFill>
                <a:latin typeface="+mn-lt"/>
                <a:ea typeface="+mn-ea"/>
                <a:cs typeface="+mn-cs"/>
              </a:defRPr>
            </a:lvl3pPr>
            <a:lvl4pPr marL="269987" indent="-107994" algn="l" defTabSz="685766" rtl="0" eaLnBrk="1" latinLnBrk="0" hangingPunct="1">
              <a:lnSpc>
                <a:spcPct val="120000"/>
              </a:lnSpc>
              <a:spcBef>
                <a:spcPts val="0"/>
              </a:spcBef>
              <a:buClr>
                <a:schemeClr val="accent3"/>
              </a:buClr>
              <a:buSzPct val="100000"/>
              <a:buFont typeface="Arial Black" panose="020B0A04020102020204" pitchFamily="34" charset="0"/>
              <a:buChar char="&gt;"/>
              <a:defRPr sz="825" kern="1200" baseline="0">
                <a:solidFill>
                  <a:schemeClr val="accent2"/>
                </a:solidFill>
                <a:latin typeface="+mn-lt"/>
                <a:ea typeface="+mn-ea"/>
                <a:cs typeface="+mn-cs"/>
              </a:defRPr>
            </a:lvl4pPr>
            <a:lvl5pPr marL="458978" indent="-107994" algn="l" defTabSz="685766" rtl="0" eaLnBrk="1" latinLnBrk="0" hangingPunct="1">
              <a:lnSpc>
                <a:spcPct val="120000"/>
              </a:lnSpc>
              <a:spcBef>
                <a:spcPts val="0"/>
              </a:spcBef>
              <a:buClr>
                <a:schemeClr val="accent3"/>
              </a:buClr>
              <a:buSzPct val="100000"/>
              <a:buFont typeface="Wingdings" panose="05000000000000000000" pitchFamily="2" charset="2"/>
              <a:buChar char="w"/>
              <a:defRPr sz="825" kern="1200">
                <a:solidFill>
                  <a:schemeClr val="accent2"/>
                </a:solidFill>
                <a:latin typeface="+mn-lt"/>
                <a:ea typeface="+mn-ea"/>
                <a:cs typeface="+mn-cs"/>
              </a:defRPr>
            </a:lvl5pPr>
            <a:lvl6pPr marL="1885856"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39"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22"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05"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a:spcBef>
                <a:spcPts val="0"/>
              </a:spcBef>
              <a:spcAft>
                <a:spcPts val="0"/>
              </a:spcAft>
            </a:pPr>
            <a:r>
              <a:rPr lang="en-US" sz="1400" b="0" dirty="0" smtClean="0"/>
              <a:t>On top of the standard Stand-by mode, </a:t>
            </a:r>
            <a:r>
              <a:rPr lang="en-US" sz="1400" b="0" dirty="0" err="1"/>
              <a:t>Morpho</a:t>
            </a:r>
            <a:r>
              <a:rPr lang="en-US" sz="1400" b="0" i="1" dirty="0" err="1"/>
              <a:t>Wave</a:t>
            </a:r>
            <a:r>
              <a:rPr lang="en-US" sz="1400" b="0" dirty="0"/>
              <a:t> Compact </a:t>
            </a:r>
            <a:r>
              <a:rPr lang="en-US" sz="1400" b="0" dirty="0" smtClean="0"/>
              <a:t>provides an ECO Mode</a:t>
            </a:r>
          </a:p>
          <a:p>
            <a:pPr>
              <a:spcBef>
                <a:spcPts val="0"/>
              </a:spcBef>
              <a:spcAft>
                <a:spcPts val="0"/>
              </a:spcAft>
            </a:pPr>
            <a:endParaRPr lang="en-US" sz="1400" b="0" dirty="0" smtClean="0"/>
          </a:p>
          <a:p>
            <a:pPr>
              <a:spcBef>
                <a:spcPts val="0"/>
              </a:spcBef>
              <a:spcAft>
                <a:spcPts val="0"/>
              </a:spcAft>
            </a:pPr>
            <a:r>
              <a:rPr lang="en-US" sz="1400" dirty="0" smtClean="0"/>
              <a:t>When </a:t>
            </a:r>
            <a:r>
              <a:rPr lang="en-US" sz="1400" dirty="0"/>
              <a:t>ECO Mode </a:t>
            </a:r>
            <a:r>
              <a:rPr lang="en-US" sz="1400" dirty="0" smtClean="0"/>
              <a:t>setting is </a:t>
            </a:r>
            <a:r>
              <a:rPr lang="en-US" sz="1400" dirty="0"/>
              <a:t>ON </a:t>
            </a:r>
            <a:r>
              <a:rPr lang="en-US" sz="1400" dirty="0" smtClean="0"/>
              <a:t>:</a:t>
            </a:r>
          </a:p>
          <a:p>
            <a:pPr lvl="2">
              <a:spcBef>
                <a:spcPts val="0"/>
              </a:spcBef>
              <a:spcAft>
                <a:spcPts val="0"/>
              </a:spcAft>
            </a:pPr>
            <a:r>
              <a:rPr lang="en-US" sz="1400" dirty="0" smtClean="0"/>
              <a:t> green light </a:t>
            </a:r>
            <a:r>
              <a:rPr lang="en-US" sz="1400" dirty="0"/>
              <a:t>of the sensor is switched off after 30s </a:t>
            </a:r>
            <a:endParaRPr lang="en-US" sz="1400" dirty="0" smtClean="0"/>
          </a:p>
          <a:p>
            <a:pPr lvl="2">
              <a:spcBef>
                <a:spcPts val="0"/>
              </a:spcBef>
              <a:spcAft>
                <a:spcPts val="0"/>
              </a:spcAft>
            </a:pPr>
            <a:r>
              <a:rPr lang="en-US" sz="1400" dirty="0" smtClean="0"/>
              <a:t> the 2 proximity sensors (on each side of the product) </a:t>
            </a:r>
            <a:r>
              <a:rPr lang="en-US" sz="1400" dirty="0"/>
              <a:t>are </a:t>
            </a:r>
            <a:r>
              <a:rPr lang="en-US" sz="1400" dirty="0" smtClean="0"/>
              <a:t>activated, allowing automatic detection of the hand to  switch on again the green light</a:t>
            </a:r>
            <a:endParaRPr lang="en-US" sz="1400" dirty="0"/>
          </a:p>
        </p:txBody>
      </p:sp>
      <p:grpSp>
        <p:nvGrpSpPr>
          <p:cNvPr id="24" name="Groupe 23"/>
          <p:cNvGrpSpPr/>
          <p:nvPr/>
        </p:nvGrpSpPr>
        <p:grpSpPr>
          <a:xfrm>
            <a:off x="4644580" y="2757003"/>
            <a:ext cx="2196517" cy="2196517"/>
            <a:chOff x="1483801" y="2790652"/>
            <a:chExt cx="2196517" cy="2196517"/>
          </a:xfrm>
        </p:grpSpPr>
        <p:pic>
          <p:nvPicPr>
            <p:cNvPr id="3" name="Imag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83801" y="2790652"/>
              <a:ext cx="2196517" cy="2196517"/>
            </a:xfrm>
            <a:prstGeom prst="rect">
              <a:avLst/>
            </a:prstGeom>
          </p:spPr>
        </p:pic>
        <p:pic>
          <p:nvPicPr>
            <p:cNvPr id="23" name="Image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0619199">
              <a:off x="2063370" y="3489868"/>
              <a:ext cx="455087" cy="517321"/>
            </a:xfrm>
            <a:prstGeom prst="rect">
              <a:avLst/>
            </a:prstGeom>
          </p:spPr>
        </p:pic>
      </p:grpSp>
      <p:pic>
        <p:nvPicPr>
          <p:cNvPr id="25" name="Image 2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360712" y="2590087"/>
            <a:ext cx="1452533" cy="2420888"/>
          </a:xfrm>
          <a:prstGeom prst="rect">
            <a:avLst/>
          </a:prstGeom>
        </p:spPr>
      </p:pic>
      <p:pic>
        <p:nvPicPr>
          <p:cNvPr id="26" name="Image 2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285870" y="2797240"/>
            <a:ext cx="2182970" cy="2182970"/>
          </a:xfrm>
          <a:prstGeom prst="rect">
            <a:avLst/>
          </a:prstGeom>
        </p:spPr>
      </p:pic>
      <p:sp>
        <p:nvSpPr>
          <p:cNvPr id="27" name="Flèche vers le bas 26"/>
          <p:cNvSpPr/>
          <p:nvPr/>
        </p:nvSpPr>
        <p:spPr>
          <a:xfrm rot="16200000">
            <a:off x="4321434" y="3523729"/>
            <a:ext cx="288032" cy="44196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algn="l" rtl="0" fontAlgn="base">
              <a:spcBef>
                <a:spcPct val="0"/>
              </a:spcBef>
              <a:spcAft>
                <a:spcPct val="0"/>
              </a:spcAft>
              <a:defRPr sz="2400" kern="1200">
                <a:solidFill>
                  <a:schemeClr val="lt1"/>
                </a:solidFill>
                <a:latin typeface="+mn-lt"/>
                <a:ea typeface="+mn-ea"/>
                <a:cs typeface="+mn-cs"/>
              </a:defRPr>
            </a:lvl1pPr>
            <a:lvl2pPr marL="457200" algn="l" rtl="0" fontAlgn="base">
              <a:spcBef>
                <a:spcPct val="0"/>
              </a:spcBef>
              <a:spcAft>
                <a:spcPct val="0"/>
              </a:spcAft>
              <a:defRPr sz="2400" kern="1200">
                <a:solidFill>
                  <a:schemeClr val="lt1"/>
                </a:solidFill>
                <a:latin typeface="+mn-lt"/>
                <a:ea typeface="+mn-ea"/>
                <a:cs typeface="+mn-cs"/>
              </a:defRPr>
            </a:lvl2pPr>
            <a:lvl3pPr marL="914400" algn="l" rtl="0" fontAlgn="base">
              <a:spcBef>
                <a:spcPct val="0"/>
              </a:spcBef>
              <a:spcAft>
                <a:spcPct val="0"/>
              </a:spcAft>
              <a:defRPr sz="2400" kern="1200">
                <a:solidFill>
                  <a:schemeClr val="lt1"/>
                </a:solidFill>
                <a:latin typeface="+mn-lt"/>
                <a:ea typeface="+mn-ea"/>
                <a:cs typeface="+mn-cs"/>
              </a:defRPr>
            </a:lvl3pPr>
            <a:lvl4pPr marL="1371600" algn="l" rtl="0" fontAlgn="base">
              <a:spcBef>
                <a:spcPct val="0"/>
              </a:spcBef>
              <a:spcAft>
                <a:spcPct val="0"/>
              </a:spcAft>
              <a:defRPr sz="2400" kern="1200">
                <a:solidFill>
                  <a:schemeClr val="lt1"/>
                </a:solidFill>
                <a:latin typeface="+mn-lt"/>
                <a:ea typeface="+mn-ea"/>
                <a:cs typeface="+mn-cs"/>
              </a:defRPr>
            </a:lvl4pPr>
            <a:lvl5pPr marL="1828800" algn="l" rtl="0" fontAlgn="base">
              <a:spcBef>
                <a:spcPct val="0"/>
              </a:spcBef>
              <a:spcAft>
                <a:spcPct val="0"/>
              </a:spcAft>
              <a:defRPr sz="2400" kern="1200">
                <a:solidFill>
                  <a:schemeClr val="lt1"/>
                </a:solidFill>
                <a:latin typeface="+mn-lt"/>
                <a:ea typeface="+mn-ea"/>
                <a:cs typeface="+mn-cs"/>
              </a:defRPr>
            </a:lvl5pPr>
            <a:lvl6pPr marL="2286000" algn="l" defTabSz="457200" rtl="0" eaLnBrk="1" latinLnBrk="0" hangingPunct="1">
              <a:defRPr sz="2400" kern="1200">
                <a:solidFill>
                  <a:schemeClr val="lt1"/>
                </a:solidFill>
                <a:latin typeface="+mn-lt"/>
                <a:ea typeface="+mn-ea"/>
                <a:cs typeface="+mn-cs"/>
              </a:defRPr>
            </a:lvl6pPr>
            <a:lvl7pPr marL="2743200" algn="l" defTabSz="457200" rtl="0" eaLnBrk="1" latinLnBrk="0" hangingPunct="1">
              <a:defRPr sz="2400" kern="1200">
                <a:solidFill>
                  <a:schemeClr val="lt1"/>
                </a:solidFill>
                <a:latin typeface="+mn-lt"/>
                <a:ea typeface="+mn-ea"/>
                <a:cs typeface="+mn-cs"/>
              </a:defRPr>
            </a:lvl7pPr>
            <a:lvl8pPr marL="3200400" algn="l" defTabSz="457200" rtl="0" eaLnBrk="1" latinLnBrk="0" hangingPunct="1">
              <a:defRPr sz="2400" kern="1200">
                <a:solidFill>
                  <a:schemeClr val="lt1"/>
                </a:solidFill>
                <a:latin typeface="+mn-lt"/>
                <a:ea typeface="+mn-ea"/>
                <a:cs typeface="+mn-cs"/>
              </a:defRPr>
            </a:lvl8pPr>
            <a:lvl9pPr marL="3657600" algn="l" defTabSz="457200" rtl="0" eaLnBrk="1" latinLnBrk="0" hangingPunct="1">
              <a:defRPr sz="2400" kern="1200">
                <a:solidFill>
                  <a:schemeClr val="lt1"/>
                </a:solidFill>
                <a:latin typeface="+mn-lt"/>
                <a:ea typeface="+mn-ea"/>
                <a:cs typeface="+mn-cs"/>
              </a:defRPr>
            </a:lvl9pPr>
          </a:lstStyle>
          <a:p>
            <a:pPr algn="ctr"/>
            <a:endParaRPr lang="fr-FR"/>
          </a:p>
        </p:txBody>
      </p:sp>
      <p:sp>
        <p:nvSpPr>
          <p:cNvPr id="28" name="Flèche vers le bas 27"/>
          <p:cNvSpPr/>
          <p:nvPr/>
        </p:nvSpPr>
        <p:spPr>
          <a:xfrm rot="16200000">
            <a:off x="6871639" y="3523729"/>
            <a:ext cx="288032" cy="44196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algn="l" rtl="0" fontAlgn="base">
              <a:spcBef>
                <a:spcPct val="0"/>
              </a:spcBef>
              <a:spcAft>
                <a:spcPct val="0"/>
              </a:spcAft>
              <a:defRPr sz="2400" kern="1200">
                <a:solidFill>
                  <a:schemeClr val="lt1"/>
                </a:solidFill>
                <a:latin typeface="+mn-lt"/>
                <a:ea typeface="+mn-ea"/>
                <a:cs typeface="+mn-cs"/>
              </a:defRPr>
            </a:lvl1pPr>
            <a:lvl2pPr marL="457200" algn="l" rtl="0" fontAlgn="base">
              <a:spcBef>
                <a:spcPct val="0"/>
              </a:spcBef>
              <a:spcAft>
                <a:spcPct val="0"/>
              </a:spcAft>
              <a:defRPr sz="2400" kern="1200">
                <a:solidFill>
                  <a:schemeClr val="lt1"/>
                </a:solidFill>
                <a:latin typeface="+mn-lt"/>
                <a:ea typeface="+mn-ea"/>
                <a:cs typeface="+mn-cs"/>
              </a:defRPr>
            </a:lvl2pPr>
            <a:lvl3pPr marL="914400" algn="l" rtl="0" fontAlgn="base">
              <a:spcBef>
                <a:spcPct val="0"/>
              </a:spcBef>
              <a:spcAft>
                <a:spcPct val="0"/>
              </a:spcAft>
              <a:defRPr sz="2400" kern="1200">
                <a:solidFill>
                  <a:schemeClr val="lt1"/>
                </a:solidFill>
                <a:latin typeface="+mn-lt"/>
                <a:ea typeface="+mn-ea"/>
                <a:cs typeface="+mn-cs"/>
              </a:defRPr>
            </a:lvl3pPr>
            <a:lvl4pPr marL="1371600" algn="l" rtl="0" fontAlgn="base">
              <a:spcBef>
                <a:spcPct val="0"/>
              </a:spcBef>
              <a:spcAft>
                <a:spcPct val="0"/>
              </a:spcAft>
              <a:defRPr sz="2400" kern="1200">
                <a:solidFill>
                  <a:schemeClr val="lt1"/>
                </a:solidFill>
                <a:latin typeface="+mn-lt"/>
                <a:ea typeface="+mn-ea"/>
                <a:cs typeface="+mn-cs"/>
              </a:defRPr>
            </a:lvl4pPr>
            <a:lvl5pPr marL="1828800" algn="l" rtl="0" fontAlgn="base">
              <a:spcBef>
                <a:spcPct val="0"/>
              </a:spcBef>
              <a:spcAft>
                <a:spcPct val="0"/>
              </a:spcAft>
              <a:defRPr sz="2400" kern="1200">
                <a:solidFill>
                  <a:schemeClr val="lt1"/>
                </a:solidFill>
                <a:latin typeface="+mn-lt"/>
                <a:ea typeface="+mn-ea"/>
                <a:cs typeface="+mn-cs"/>
              </a:defRPr>
            </a:lvl5pPr>
            <a:lvl6pPr marL="2286000" algn="l" defTabSz="457200" rtl="0" eaLnBrk="1" latinLnBrk="0" hangingPunct="1">
              <a:defRPr sz="2400" kern="1200">
                <a:solidFill>
                  <a:schemeClr val="lt1"/>
                </a:solidFill>
                <a:latin typeface="+mn-lt"/>
                <a:ea typeface="+mn-ea"/>
                <a:cs typeface="+mn-cs"/>
              </a:defRPr>
            </a:lvl6pPr>
            <a:lvl7pPr marL="2743200" algn="l" defTabSz="457200" rtl="0" eaLnBrk="1" latinLnBrk="0" hangingPunct="1">
              <a:defRPr sz="2400" kern="1200">
                <a:solidFill>
                  <a:schemeClr val="lt1"/>
                </a:solidFill>
                <a:latin typeface="+mn-lt"/>
                <a:ea typeface="+mn-ea"/>
                <a:cs typeface="+mn-cs"/>
              </a:defRPr>
            </a:lvl7pPr>
            <a:lvl8pPr marL="3200400" algn="l" defTabSz="457200" rtl="0" eaLnBrk="1" latinLnBrk="0" hangingPunct="1">
              <a:defRPr sz="2400" kern="1200">
                <a:solidFill>
                  <a:schemeClr val="lt1"/>
                </a:solidFill>
                <a:latin typeface="+mn-lt"/>
                <a:ea typeface="+mn-ea"/>
                <a:cs typeface="+mn-cs"/>
              </a:defRPr>
            </a:lvl8pPr>
            <a:lvl9pPr marL="3657600" algn="l" defTabSz="457200" rtl="0" eaLnBrk="1" latinLnBrk="0" hangingPunct="1">
              <a:defRPr sz="2400" kern="1200">
                <a:solidFill>
                  <a:schemeClr val="lt1"/>
                </a:solidFill>
                <a:latin typeface="+mn-lt"/>
                <a:ea typeface="+mn-ea"/>
                <a:cs typeface="+mn-cs"/>
              </a:defRPr>
            </a:lvl9pPr>
          </a:lstStyle>
          <a:p>
            <a:pPr algn="ctr"/>
            <a:endParaRPr lang="fr-FR"/>
          </a:p>
        </p:txBody>
      </p:sp>
    </p:spTree>
    <p:extLst>
      <p:ext uri="{BB962C8B-B14F-4D97-AF65-F5344CB8AC3E}">
        <p14:creationId xmlns:p14="http://schemas.microsoft.com/office/powerpoint/2010/main" val="398259489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p:cNvSpPr>
            <a:spLocks noGrp="1"/>
          </p:cNvSpPr>
          <p:nvPr>
            <p:ph type="title"/>
          </p:nvPr>
        </p:nvSpPr>
        <p:spPr/>
        <p:txBody>
          <a:bodyPr/>
          <a:lstStyle/>
          <a:p>
            <a:r>
              <a:rPr lang="en-US" dirty="0" smtClean="0"/>
              <a:t>ECO Mode detailed diagram</a:t>
            </a:r>
            <a:endParaRPr lang="en-US" dirty="0"/>
          </a:p>
        </p:txBody>
      </p:sp>
      <p:sp>
        <p:nvSpPr>
          <p:cNvPr id="12" name="Espace réservé du numéro de diapositive 11"/>
          <p:cNvSpPr>
            <a:spLocks noGrp="1"/>
          </p:cNvSpPr>
          <p:nvPr>
            <p:ph type="sldNum" sz="quarter" idx="12"/>
          </p:nvPr>
        </p:nvSpPr>
        <p:spPr/>
        <p:txBody>
          <a:bodyPr/>
          <a:lstStyle/>
          <a:p>
            <a:fld id="{733122C9-A0B9-462F-8757-0847AD287B63}" type="slidenum">
              <a:rPr lang="en-US" smtClean="0"/>
              <a:pPr/>
              <a:t>11</a:t>
            </a:fld>
            <a:endParaRPr lang="en-US" dirty="0"/>
          </a:p>
        </p:txBody>
      </p:sp>
      <p:sp>
        <p:nvSpPr>
          <p:cNvPr id="13" name="ZoneTexte 12"/>
          <p:cNvSpPr txBox="1"/>
          <p:nvPr/>
        </p:nvSpPr>
        <p:spPr>
          <a:xfrm>
            <a:off x="9505890" y="4365104"/>
            <a:ext cx="400110" cy="1944216"/>
          </a:xfrm>
          <a:prstGeom prst="rect">
            <a:avLst/>
          </a:prstGeom>
          <a:solidFill>
            <a:schemeClr val="tx1">
              <a:lumMod val="50000"/>
              <a:lumOff val="50000"/>
            </a:schemeClr>
          </a:solidFill>
        </p:spPr>
        <p:txBody>
          <a:bodyPr vert="vert270" wrap="square" rtlCol="0">
            <a:spAutoFit/>
          </a:bodyPr>
          <a:lstStyle/>
          <a:p>
            <a:pPr algn="ctr"/>
            <a:r>
              <a:rPr lang="en-US" sz="1400" dirty="0" smtClean="0">
                <a:solidFill>
                  <a:schemeClr val="bg1"/>
                </a:solidFill>
              </a:rPr>
              <a:t>Step one : overview</a:t>
            </a:r>
            <a:endParaRPr lang="en-US" sz="1400" dirty="0">
              <a:solidFill>
                <a:schemeClr val="bg1"/>
              </a:solidFill>
            </a:endParaRPr>
          </a:p>
        </p:txBody>
      </p:sp>
      <p:sp>
        <p:nvSpPr>
          <p:cNvPr id="15" name="Espace réservé du pied de page 10"/>
          <p:cNvSpPr>
            <a:spLocks noGrp="1"/>
          </p:cNvSpPr>
          <p:nvPr>
            <p:ph type="ftr" sz="quarter" idx="11"/>
          </p:nvPr>
        </p:nvSpPr>
        <p:spPr>
          <a:xfrm>
            <a:off x="556205" y="6141337"/>
            <a:ext cx="7216134" cy="432000"/>
          </a:xfrm>
        </p:spPr>
        <p:txBody>
          <a:bodyPr/>
          <a:lstStyle/>
          <a:p>
            <a:pPr algn="l"/>
            <a:r>
              <a:rPr lang="en-US" dirty="0" smtClean="0"/>
              <a:t>IDEMIA - </a:t>
            </a:r>
            <a:r>
              <a:rPr lang="en-US" dirty="0"/>
              <a:t>2018_2000035854 – </a:t>
            </a:r>
            <a:r>
              <a:rPr lang="en-US" dirty="0" smtClean="0"/>
              <a:t>V1</a:t>
            </a:r>
            <a:endParaRPr lang="en-US" dirty="0"/>
          </a:p>
        </p:txBody>
      </p:sp>
      <p:sp>
        <p:nvSpPr>
          <p:cNvPr id="18" name="Text Placeholder 12"/>
          <p:cNvSpPr txBox="1">
            <a:spLocks/>
          </p:cNvSpPr>
          <p:nvPr/>
        </p:nvSpPr>
        <p:spPr>
          <a:xfrm>
            <a:off x="1822306" y="1514331"/>
            <a:ext cx="10498031" cy="5259448"/>
          </a:xfrm>
          <a:prstGeom prst="rect">
            <a:avLst/>
          </a:prstGeom>
        </p:spPr>
        <p:txBody>
          <a:bodyPr>
            <a:normAutofit/>
          </a:bodyPr>
          <a:lstStyle>
            <a:lvl1pPr marL="0" indent="0" algn="l" defTabSz="685766" rtl="0" eaLnBrk="1" latinLnBrk="0" hangingPunct="1">
              <a:lnSpc>
                <a:spcPct val="100000"/>
              </a:lnSpc>
              <a:spcBef>
                <a:spcPts val="1350"/>
              </a:spcBef>
              <a:spcAft>
                <a:spcPts val="450"/>
              </a:spcAft>
              <a:buFont typeface="Arial" pitchFamily="34" charset="0"/>
              <a:buNone/>
              <a:defRPr sz="1088" b="1" kern="1200">
                <a:solidFill>
                  <a:schemeClr val="accent1"/>
                </a:solidFill>
                <a:latin typeface="+mn-lt"/>
                <a:ea typeface="+mn-ea"/>
                <a:cs typeface="+mn-cs"/>
              </a:defRPr>
            </a:lvl1pPr>
            <a:lvl2pPr marL="0" indent="0" algn="l" defTabSz="685766" rtl="0" eaLnBrk="1" latinLnBrk="0" hangingPunct="1">
              <a:lnSpc>
                <a:spcPct val="100000"/>
              </a:lnSpc>
              <a:spcBef>
                <a:spcPts val="450"/>
              </a:spcBef>
              <a:spcAft>
                <a:spcPts val="450"/>
              </a:spcAft>
              <a:buClr>
                <a:schemeClr val="accent3"/>
              </a:buClr>
              <a:buFont typeface="Wingdings 2" panose="05020102010507070707" pitchFamily="18" charset="2"/>
              <a:buNone/>
              <a:defRPr sz="825" kern="1200">
                <a:solidFill>
                  <a:schemeClr val="accent2"/>
                </a:solidFill>
                <a:latin typeface="+mn-lt"/>
                <a:ea typeface="+mn-ea"/>
                <a:cs typeface="+mn-cs"/>
              </a:defRPr>
            </a:lvl2pPr>
            <a:lvl3pPr marL="107994" indent="-107994" algn="l" defTabSz="685766" rtl="0" eaLnBrk="1" latinLnBrk="0" hangingPunct="1">
              <a:lnSpc>
                <a:spcPct val="100000"/>
              </a:lnSpc>
              <a:spcBef>
                <a:spcPts val="450"/>
              </a:spcBef>
              <a:spcAft>
                <a:spcPts val="450"/>
              </a:spcAft>
              <a:buClr>
                <a:schemeClr val="accent3"/>
              </a:buClr>
              <a:buSzPct val="100000"/>
              <a:buFont typeface="Wingdings 2" panose="05020102010507070707" pitchFamily="18" charset="2"/>
              <a:buChar char="¿"/>
              <a:defRPr sz="825" kern="1200">
                <a:solidFill>
                  <a:schemeClr val="accent2"/>
                </a:solidFill>
                <a:latin typeface="+mn-lt"/>
                <a:ea typeface="+mn-ea"/>
                <a:cs typeface="+mn-cs"/>
              </a:defRPr>
            </a:lvl3pPr>
            <a:lvl4pPr marL="269987" indent="-107994" algn="l" defTabSz="685766" rtl="0" eaLnBrk="1" latinLnBrk="0" hangingPunct="1">
              <a:lnSpc>
                <a:spcPct val="120000"/>
              </a:lnSpc>
              <a:spcBef>
                <a:spcPts val="0"/>
              </a:spcBef>
              <a:buClr>
                <a:schemeClr val="accent3"/>
              </a:buClr>
              <a:buSzPct val="100000"/>
              <a:buFont typeface="Arial Black" panose="020B0A04020102020204" pitchFamily="34" charset="0"/>
              <a:buChar char="&gt;"/>
              <a:defRPr sz="825" kern="1200">
                <a:solidFill>
                  <a:schemeClr val="accent2"/>
                </a:solidFill>
                <a:latin typeface="+mn-lt"/>
                <a:ea typeface="+mn-ea"/>
                <a:cs typeface="+mn-cs"/>
              </a:defRPr>
            </a:lvl4pPr>
            <a:lvl5pPr marL="458978" indent="-107994" algn="l" defTabSz="685766" rtl="0" eaLnBrk="1" latinLnBrk="0" hangingPunct="1">
              <a:lnSpc>
                <a:spcPct val="120000"/>
              </a:lnSpc>
              <a:spcBef>
                <a:spcPts val="0"/>
              </a:spcBef>
              <a:buClr>
                <a:schemeClr val="accent3"/>
              </a:buClr>
              <a:buSzPct val="100000"/>
              <a:buFont typeface="Wingdings" panose="05000000000000000000" pitchFamily="2" charset="2"/>
              <a:buChar char="w"/>
              <a:defRPr sz="825" kern="1200">
                <a:solidFill>
                  <a:schemeClr val="accent2"/>
                </a:solidFill>
                <a:latin typeface="+mn-lt"/>
                <a:ea typeface="+mn-ea"/>
                <a:cs typeface="+mn-cs"/>
              </a:defRPr>
            </a:lvl5pPr>
            <a:lvl6pPr marL="1885856"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39"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22"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05"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endParaRPr lang="en-US" b="0" smtClean="0"/>
          </a:p>
          <a:p>
            <a:endParaRPr lang="en-US" b="0" smtClean="0"/>
          </a:p>
          <a:p>
            <a:endParaRPr lang="en-US" b="0" smtClean="0"/>
          </a:p>
          <a:p>
            <a:endParaRPr lang="en-US" b="0" smtClean="0"/>
          </a:p>
          <a:p>
            <a:endParaRPr lang="en-US" b="0" smtClean="0"/>
          </a:p>
          <a:p>
            <a:endParaRPr lang="en-US" b="0" smtClean="0"/>
          </a:p>
          <a:p>
            <a:endParaRPr lang="en-US" b="0" dirty="0" smtClean="0"/>
          </a:p>
        </p:txBody>
      </p:sp>
      <p:sp>
        <p:nvSpPr>
          <p:cNvPr id="20" name="ZoneTexte 19"/>
          <p:cNvSpPr txBox="1"/>
          <p:nvPr/>
        </p:nvSpPr>
        <p:spPr>
          <a:xfrm>
            <a:off x="1406555" y="1133085"/>
            <a:ext cx="1866217" cy="400110"/>
          </a:xfrm>
          <a:prstGeom prst="rect">
            <a:avLst/>
          </a:prstGeom>
          <a:noFill/>
        </p:spPr>
        <p:txBody>
          <a:bodyPr wrap="none" rtlCol="0">
            <a:spAutoFit/>
          </a:bodyPr>
          <a:lstStyle/>
          <a:p>
            <a:r>
              <a:rPr lang="fr-FR" sz="2000" b="1" dirty="0">
                <a:solidFill>
                  <a:schemeClr val="accent1"/>
                </a:solidFill>
              </a:rPr>
              <a:t>Eco mode ON</a:t>
            </a:r>
          </a:p>
        </p:txBody>
      </p:sp>
      <p:sp>
        <p:nvSpPr>
          <p:cNvPr id="22" name="ZoneTexte 21"/>
          <p:cNvSpPr txBox="1"/>
          <p:nvPr/>
        </p:nvSpPr>
        <p:spPr>
          <a:xfrm>
            <a:off x="6274665" y="1119998"/>
            <a:ext cx="1980029" cy="400110"/>
          </a:xfrm>
          <a:prstGeom prst="rect">
            <a:avLst/>
          </a:prstGeom>
          <a:noFill/>
        </p:spPr>
        <p:txBody>
          <a:bodyPr wrap="none" rtlCol="0">
            <a:spAutoFit/>
          </a:bodyPr>
          <a:lstStyle/>
          <a:p>
            <a:r>
              <a:rPr lang="fr-FR" sz="2000" b="1" dirty="0">
                <a:solidFill>
                  <a:schemeClr val="accent1"/>
                </a:solidFill>
              </a:rPr>
              <a:t>Eco Mode OFF</a:t>
            </a:r>
          </a:p>
        </p:txBody>
      </p:sp>
      <p:graphicFrame>
        <p:nvGraphicFramePr>
          <p:cNvPr id="49" name="Objet 48"/>
          <p:cNvGraphicFramePr>
            <a:graphicFrameLocks noChangeAspect="1"/>
          </p:cNvGraphicFramePr>
          <p:nvPr>
            <p:extLst>
              <p:ext uri="{D42A27DB-BD31-4B8C-83A1-F6EECF244321}">
                <p14:modId xmlns:p14="http://schemas.microsoft.com/office/powerpoint/2010/main" val="1775667250"/>
              </p:ext>
            </p:extLst>
          </p:nvPr>
        </p:nvGraphicFramePr>
        <p:xfrm>
          <a:off x="82816" y="1840097"/>
          <a:ext cx="5136423" cy="4276725"/>
        </p:xfrm>
        <a:graphic>
          <a:graphicData uri="http://schemas.openxmlformats.org/presentationml/2006/ole">
            <mc:AlternateContent xmlns:mc="http://schemas.openxmlformats.org/markup-compatibility/2006">
              <mc:Choice xmlns:v="urn:schemas-microsoft-com:vml" Requires="v">
                <p:oleObj spid="_x0000_s3122" name="Visio" r:id="rId4" imgW="4505277" imgH="3762450" progId="Visio.Drawing.11">
                  <p:embed/>
                </p:oleObj>
              </mc:Choice>
              <mc:Fallback>
                <p:oleObj name="Visio" r:id="rId4" imgW="4505277" imgH="3762450" progId="Visio.Drawing.11">
                  <p:embed/>
                  <p:pic>
                    <p:nvPicPr>
                      <p:cNvPr id="6" name="Objet 5"/>
                      <p:cNvPicPr>
                        <a:picLocks noChangeAspect="1" noChangeArrowheads="1"/>
                      </p:cNvPicPr>
                      <p:nvPr/>
                    </p:nvPicPr>
                    <p:blipFill>
                      <a:blip r:embed="rId5"/>
                      <a:srcRect/>
                      <a:stretch>
                        <a:fillRect/>
                      </a:stretch>
                    </p:blipFill>
                    <p:spPr bwMode="auto">
                      <a:xfrm>
                        <a:off x="82816" y="1840097"/>
                        <a:ext cx="5136423" cy="4276725"/>
                      </a:xfrm>
                      <a:prstGeom prst="rect">
                        <a:avLst/>
                      </a:prstGeom>
                      <a:noFill/>
                      <a:extLst/>
                    </p:spPr>
                  </p:pic>
                </p:oleObj>
              </mc:Fallback>
            </mc:AlternateContent>
          </a:graphicData>
        </a:graphic>
      </p:graphicFrame>
      <p:graphicFrame>
        <p:nvGraphicFramePr>
          <p:cNvPr id="50" name="Objet 49"/>
          <p:cNvGraphicFramePr>
            <a:graphicFrameLocks noChangeAspect="1"/>
          </p:cNvGraphicFramePr>
          <p:nvPr>
            <p:extLst>
              <p:ext uri="{D42A27DB-BD31-4B8C-83A1-F6EECF244321}">
                <p14:modId xmlns:p14="http://schemas.microsoft.com/office/powerpoint/2010/main" val="412418481"/>
              </p:ext>
            </p:extLst>
          </p:nvPr>
        </p:nvGraphicFramePr>
        <p:xfrm>
          <a:off x="3625976" y="1715220"/>
          <a:ext cx="5863528" cy="4882132"/>
        </p:xfrm>
        <a:graphic>
          <a:graphicData uri="http://schemas.openxmlformats.org/presentationml/2006/ole">
            <mc:AlternateContent xmlns:mc="http://schemas.openxmlformats.org/markup-compatibility/2006">
              <mc:Choice xmlns:v="urn:schemas-microsoft-com:vml" Requires="v">
                <p:oleObj spid="_x0000_s3123" name="Visio" r:id="rId6" imgW="4505277" imgH="3762450" progId="Visio.Drawing.11">
                  <p:embed/>
                </p:oleObj>
              </mc:Choice>
              <mc:Fallback>
                <p:oleObj name="Visio" r:id="rId6" imgW="4505277" imgH="3762450" progId="Visio.Drawing.11">
                  <p:embed/>
                  <p:pic>
                    <p:nvPicPr>
                      <p:cNvPr id="8" name="Objet 7"/>
                      <p:cNvPicPr>
                        <a:picLocks noChangeAspect="1" noChangeArrowheads="1"/>
                      </p:cNvPicPr>
                      <p:nvPr/>
                    </p:nvPicPr>
                    <p:blipFill>
                      <a:blip r:embed="rId7"/>
                      <a:srcRect/>
                      <a:stretch>
                        <a:fillRect/>
                      </a:stretch>
                    </p:blipFill>
                    <p:spPr bwMode="auto">
                      <a:xfrm>
                        <a:off x="3625976" y="1715220"/>
                        <a:ext cx="5863528" cy="4882132"/>
                      </a:xfrm>
                      <a:prstGeom prst="rect">
                        <a:avLst/>
                      </a:prstGeom>
                      <a:noFill/>
                      <a:extLst/>
                    </p:spPr>
                  </p:pic>
                </p:oleObj>
              </mc:Fallback>
            </mc:AlternateContent>
          </a:graphicData>
        </a:graphic>
      </p:graphicFrame>
      <p:sp>
        <p:nvSpPr>
          <p:cNvPr id="51" name="ZoneTexte 50"/>
          <p:cNvSpPr txBox="1"/>
          <p:nvPr/>
        </p:nvSpPr>
        <p:spPr>
          <a:xfrm>
            <a:off x="1804243" y="1988840"/>
            <a:ext cx="1114470" cy="830997"/>
          </a:xfrm>
          <a:prstGeom prst="rect">
            <a:avLst/>
          </a:prstGeom>
          <a:noFill/>
        </p:spPr>
        <p:txBody>
          <a:bodyPr wrap="square" rtlCol="0">
            <a:spAutoFit/>
          </a:bodyPr>
          <a:lstStyle/>
          <a:p>
            <a:pPr algn="ctr"/>
            <a:r>
              <a:rPr lang="en-US" sz="1200" b="1" dirty="0" smtClean="0">
                <a:solidFill>
                  <a:schemeClr val="accent2"/>
                </a:solidFill>
              </a:rPr>
              <a:t>NORMAL mode</a:t>
            </a:r>
          </a:p>
          <a:p>
            <a:pPr algn="ctr"/>
            <a:r>
              <a:rPr lang="en-US" sz="1200" dirty="0">
                <a:solidFill>
                  <a:schemeClr val="accent1"/>
                </a:solidFill>
              </a:rPr>
              <a:t>Green lightning ON</a:t>
            </a:r>
            <a:endParaRPr lang="fr-FR" sz="1200" dirty="0">
              <a:solidFill>
                <a:schemeClr val="accent1"/>
              </a:solidFill>
            </a:endParaRPr>
          </a:p>
        </p:txBody>
      </p:sp>
      <p:sp>
        <p:nvSpPr>
          <p:cNvPr id="52" name="ZoneTexte 51"/>
          <p:cNvSpPr txBox="1"/>
          <p:nvPr/>
        </p:nvSpPr>
        <p:spPr>
          <a:xfrm>
            <a:off x="141570" y="5063006"/>
            <a:ext cx="1114470" cy="646331"/>
          </a:xfrm>
          <a:prstGeom prst="rect">
            <a:avLst/>
          </a:prstGeom>
          <a:noFill/>
        </p:spPr>
        <p:txBody>
          <a:bodyPr wrap="square" rtlCol="0">
            <a:spAutoFit/>
          </a:bodyPr>
          <a:lstStyle/>
          <a:p>
            <a:pPr algn="ctr"/>
            <a:r>
              <a:rPr lang="en-US" sz="1200" b="1" dirty="0" smtClean="0">
                <a:solidFill>
                  <a:schemeClr val="accent2"/>
                </a:solidFill>
              </a:rPr>
              <a:t>ECO mode</a:t>
            </a:r>
          </a:p>
          <a:p>
            <a:pPr algn="ctr"/>
            <a:r>
              <a:rPr lang="en-US" sz="1200" dirty="0">
                <a:solidFill>
                  <a:schemeClr val="accent1"/>
                </a:solidFill>
              </a:rPr>
              <a:t>Green lightning OFF</a:t>
            </a:r>
            <a:endParaRPr lang="fr-FR" sz="1200" dirty="0">
              <a:solidFill>
                <a:schemeClr val="accent1"/>
              </a:solidFill>
            </a:endParaRPr>
          </a:p>
        </p:txBody>
      </p:sp>
      <p:sp>
        <p:nvSpPr>
          <p:cNvPr id="53" name="ZoneTexte 52"/>
          <p:cNvSpPr txBox="1"/>
          <p:nvPr/>
        </p:nvSpPr>
        <p:spPr>
          <a:xfrm>
            <a:off x="3944888" y="4393591"/>
            <a:ext cx="1114470" cy="1200329"/>
          </a:xfrm>
          <a:prstGeom prst="rect">
            <a:avLst/>
          </a:prstGeom>
          <a:noFill/>
        </p:spPr>
        <p:txBody>
          <a:bodyPr wrap="square" rtlCol="0">
            <a:spAutoFit/>
          </a:bodyPr>
          <a:lstStyle/>
          <a:p>
            <a:pPr algn="ctr"/>
            <a:r>
              <a:rPr lang="en-US" sz="1200" b="1" dirty="0" smtClean="0">
                <a:solidFill>
                  <a:schemeClr val="accent2"/>
                </a:solidFill>
              </a:rPr>
              <a:t>STAND-BY mode</a:t>
            </a:r>
          </a:p>
          <a:p>
            <a:pPr algn="ctr"/>
            <a:r>
              <a:rPr lang="en-US" sz="1200" dirty="0">
                <a:solidFill>
                  <a:schemeClr val="accent1"/>
                </a:solidFill>
              </a:rPr>
              <a:t>Green lightning </a:t>
            </a:r>
            <a:r>
              <a:rPr lang="en-US" sz="1200" dirty="0" smtClean="0">
                <a:solidFill>
                  <a:schemeClr val="accent1"/>
                </a:solidFill>
              </a:rPr>
              <a:t>OFF</a:t>
            </a:r>
          </a:p>
          <a:p>
            <a:pPr algn="ctr"/>
            <a:r>
              <a:rPr lang="en-US" sz="1200" dirty="0" smtClean="0">
                <a:solidFill>
                  <a:schemeClr val="accent1"/>
                </a:solidFill>
              </a:rPr>
              <a:t>Sensor camera OFF</a:t>
            </a:r>
            <a:endParaRPr lang="fr-FR" sz="1200" dirty="0">
              <a:solidFill>
                <a:schemeClr val="accent1"/>
              </a:solidFill>
            </a:endParaRPr>
          </a:p>
        </p:txBody>
      </p:sp>
      <p:sp>
        <p:nvSpPr>
          <p:cNvPr id="57" name="ZoneTexte 56"/>
          <p:cNvSpPr txBox="1"/>
          <p:nvPr/>
        </p:nvSpPr>
        <p:spPr>
          <a:xfrm>
            <a:off x="1352601" y="3446790"/>
            <a:ext cx="1368152" cy="1015663"/>
          </a:xfrm>
          <a:prstGeom prst="rect">
            <a:avLst/>
          </a:prstGeom>
          <a:solidFill>
            <a:schemeClr val="bg1"/>
          </a:solidFill>
          <a:ln w="12700">
            <a:solidFill>
              <a:schemeClr val="tx1"/>
            </a:solidFill>
          </a:ln>
        </p:spPr>
        <p:txBody>
          <a:bodyPr wrap="square" rtlCol="0">
            <a:spAutoFit/>
          </a:bodyPr>
          <a:lstStyle/>
          <a:p>
            <a:r>
              <a:rPr lang="en-US" sz="1000" dirty="0">
                <a:solidFill>
                  <a:schemeClr val="accent2"/>
                </a:solidFill>
              </a:rPr>
              <a:t>Wake up : </a:t>
            </a:r>
          </a:p>
          <a:p>
            <a:r>
              <a:rPr lang="en-US" sz="1000" dirty="0">
                <a:solidFill>
                  <a:schemeClr val="accent2"/>
                </a:solidFill>
              </a:rPr>
              <a:t>- Hand w</a:t>
            </a:r>
            <a:r>
              <a:rPr lang="en-US" sz="1000" dirty="0" smtClean="0">
                <a:solidFill>
                  <a:schemeClr val="accent2"/>
                </a:solidFill>
              </a:rPr>
              <a:t>ave</a:t>
            </a:r>
            <a:endParaRPr lang="en-US" sz="1000" dirty="0">
              <a:solidFill>
                <a:schemeClr val="accent2"/>
              </a:solidFill>
            </a:endParaRPr>
          </a:p>
          <a:p>
            <a:r>
              <a:rPr lang="en-US" sz="1000" dirty="0">
                <a:solidFill>
                  <a:schemeClr val="accent2"/>
                </a:solidFill>
              </a:rPr>
              <a:t>- </a:t>
            </a:r>
            <a:r>
              <a:rPr lang="en-US" sz="1000" dirty="0" smtClean="0">
                <a:solidFill>
                  <a:schemeClr val="accent2"/>
                </a:solidFill>
              </a:rPr>
              <a:t>Touchscreen action</a:t>
            </a:r>
            <a:endParaRPr lang="en-US" sz="1000" dirty="0">
              <a:solidFill>
                <a:schemeClr val="accent2"/>
              </a:solidFill>
            </a:endParaRPr>
          </a:p>
          <a:p>
            <a:r>
              <a:rPr lang="en-US" sz="1000" dirty="0">
                <a:solidFill>
                  <a:schemeClr val="accent2"/>
                </a:solidFill>
              </a:rPr>
              <a:t>- Contactless card detection</a:t>
            </a:r>
          </a:p>
          <a:p>
            <a:r>
              <a:rPr lang="en-US" sz="1000" dirty="0">
                <a:solidFill>
                  <a:schemeClr val="accent2"/>
                </a:solidFill>
              </a:rPr>
              <a:t>- Remote wake-up</a:t>
            </a:r>
            <a:endParaRPr lang="en-US" sz="1000" dirty="0" smtClean="0">
              <a:solidFill>
                <a:schemeClr val="accent2"/>
              </a:solidFill>
            </a:endParaRPr>
          </a:p>
        </p:txBody>
      </p:sp>
      <p:sp>
        <p:nvSpPr>
          <p:cNvPr id="58" name="ZoneTexte 57"/>
          <p:cNvSpPr txBox="1"/>
          <p:nvPr/>
        </p:nvSpPr>
        <p:spPr>
          <a:xfrm>
            <a:off x="128464" y="3137416"/>
            <a:ext cx="1095807" cy="400110"/>
          </a:xfrm>
          <a:prstGeom prst="rect">
            <a:avLst/>
          </a:prstGeom>
          <a:solidFill>
            <a:schemeClr val="bg1"/>
          </a:solidFill>
          <a:ln w="12700">
            <a:solidFill>
              <a:schemeClr val="tx1"/>
            </a:solidFill>
          </a:ln>
        </p:spPr>
        <p:txBody>
          <a:bodyPr wrap="square" rtlCol="0">
            <a:spAutoFit/>
          </a:bodyPr>
          <a:lstStyle/>
          <a:p>
            <a:pPr algn="ctr"/>
            <a:r>
              <a:rPr lang="en-US" sz="1000" dirty="0" smtClean="0">
                <a:solidFill>
                  <a:schemeClr val="accent2"/>
                </a:solidFill>
              </a:rPr>
              <a:t>Time out (fixed)</a:t>
            </a:r>
          </a:p>
          <a:p>
            <a:pPr algn="ctr"/>
            <a:r>
              <a:rPr lang="en-US" sz="1000" dirty="0" smtClean="0">
                <a:solidFill>
                  <a:schemeClr val="accent2"/>
                </a:solidFill>
              </a:rPr>
              <a:t>30s</a:t>
            </a:r>
          </a:p>
        </p:txBody>
      </p:sp>
      <p:sp>
        <p:nvSpPr>
          <p:cNvPr id="59" name="ZoneTexte 58"/>
          <p:cNvSpPr txBox="1"/>
          <p:nvPr/>
        </p:nvSpPr>
        <p:spPr>
          <a:xfrm>
            <a:off x="3655299" y="2819495"/>
            <a:ext cx="1404059" cy="1015663"/>
          </a:xfrm>
          <a:prstGeom prst="rect">
            <a:avLst/>
          </a:prstGeom>
          <a:solidFill>
            <a:schemeClr val="bg1"/>
          </a:solidFill>
          <a:ln w="12700">
            <a:solidFill>
              <a:schemeClr val="tx1"/>
            </a:solidFill>
          </a:ln>
        </p:spPr>
        <p:txBody>
          <a:bodyPr wrap="square" rtlCol="0">
            <a:spAutoFit/>
          </a:bodyPr>
          <a:lstStyle/>
          <a:p>
            <a:r>
              <a:rPr lang="en-US" sz="1000" dirty="0">
                <a:solidFill>
                  <a:schemeClr val="accent2"/>
                </a:solidFill>
              </a:rPr>
              <a:t>Wake up : </a:t>
            </a:r>
          </a:p>
          <a:p>
            <a:r>
              <a:rPr lang="en-US" sz="1000" dirty="0">
                <a:solidFill>
                  <a:schemeClr val="accent2"/>
                </a:solidFill>
              </a:rPr>
              <a:t>- Hand </a:t>
            </a:r>
            <a:r>
              <a:rPr lang="en-US" sz="1000" dirty="0" smtClean="0">
                <a:solidFill>
                  <a:schemeClr val="accent2"/>
                </a:solidFill>
              </a:rPr>
              <a:t>wave</a:t>
            </a:r>
            <a:endParaRPr lang="en-US" sz="1000" dirty="0">
              <a:solidFill>
                <a:schemeClr val="accent2"/>
              </a:solidFill>
            </a:endParaRPr>
          </a:p>
          <a:p>
            <a:r>
              <a:rPr lang="en-US" sz="1000" dirty="0">
                <a:solidFill>
                  <a:schemeClr val="accent2"/>
                </a:solidFill>
              </a:rPr>
              <a:t>- </a:t>
            </a:r>
            <a:r>
              <a:rPr lang="en-US" sz="1000" dirty="0" smtClean="0">
                <a:solidFill>
                  <a:schemeClr val="accent2"/>
                </a:solidFill>
              </a:rPr>
              <a:t>Touchscreen action</a:t>
            </a:r>
            <a:endParaRPr lang="en-US" sz="1000" dirty="0">
              <a:solidFill>
                <a:schemeClr val="accent2"/>
              </a:solidFill>
            </a:endParaRPr>
          </a:p>
          <a:p>
            <a:r>
              <a:rPr lang="en-US" sz="1000" dirty="0">
                <a:solidFill>
                  <a:schemeClr val="accent2"/>
                </a:solidFill>
              </a:rPr>
              <a:t>- Contactless card detection</a:t>
            </a:r>
          </a:p>
          <a:p>
            <a:r>
              <a:rPr lang="en-US" sz="1000" dirty="0">
                <a:solidFill>
                  <a:schemeClr val="accent2"/>
                </a:solidFill>
              </a:rPr>
              <a:t>- Remote wake-up</a:t>
            </a:r>
            <a:endParaRPr lang="en-US" sz="1000" dirty="0" smtClean="0">
              <a:solidFill>
                <a:schemeClr val="accent2"/>
              </a:solidFill>
            </a:endParaRPr>
          </a:p>
        </p:txBody>
      </p:sp>
      <p:sp>
        <p:nvSpPr>
          <p:cNvPr id="60" name="ZoneTexte 59"/>
          <p:cNvSpPr txBox="1"/>
          <p:nvPr/>
        </p:nvSpPr>
        <p:spPr>
          <a:xfrm>
            <a:off x="2051212" y="5562824"/>
            <a:ext cx="1234544" cy="553998"/>
          </a:xfrm>
          <a:prstGeom prst="rect">
            <a:avLst/>
          </a:prstGeom>
          <a:solidFill>
            <a:schemeClr val="bg1"/>
          </a:solidFill>
          <a:ln w="12700">
            <a:solidFill>
              <a:schemeClr val="tx1"/>
            </a:solidFill>
          </a:ln>
        </p:spPr>
        <p:txBody>
          <a:bodyPr wrap="square" rtlCol="0">
            <a:spAutoFit/>
          </a:bodyPr>
          <a:lstStyle/>
          <a:p>
            <a:pPr algn="ctr"/>
            <a:r>
              <a:rPr lang="en-US" sz="1000" dirty="0" smtClean="0">
                <a:solidFill>
                  <a:schemeClr val="accent2"/>
                </a:solidFill>
              </a:rPr>
              <a:t>Time out</a:t>
            </a:r>
          </a:p>
          <a:p>
            <a:pPr algn="ctr"/>
            <a:r>
              <a:rPr lang="en-US" sz="1000" dirty="0" smtClean="0">
                <a:solidFill>
                  <a:schemeClr val="accent2"/>
                </a:solidFill>
              </a:rPr>
              <a:t>selectable </a:t>
            </a:r>
          </a:p>
          <a:p>
            <a:pPr algn="ctr"/>
            <a:r>
              <a:rPr lang="en-US" sz="1000" dirty="0">
                <a:solidFill>
                  <a:schemeClr val="accent2"/>
                </a:solidFill>
              </a:rPr>
              <a:t>f</a:t>
            </a:r>
            <a:r>
              <a:rPr lang="en-US" sz="1000" dirty="0" smtClean="0">
                <a:solidFill>
                  <a:schemeClr val="accent2"/>
                </a:solidFill>
              </a:rPr>
              <a:t>rom 30s to 360s</a:t>
            </a:r>
          </a:p>
        </p:txBody>
      </p:sp>
      <p:sp>
        <p:nvSpPr>
          <p:cNvPr id="61" name="ZoneTexte 60"/>
          <p:cNvSpPr txBox="1"/>
          <p:nvPr/>
        </p:nvSpPr>
        <p:spPr>
          <a:xfrm>
            <a:off x="5657393" y="4031565"/>
            <a:ext cx="1234544" cy="553998"/>
          </a:xfrm>
          <a:prstGeom prst="rect">
            <a:avLst/>
          </a:prstGeom>
          <a:solidFill>
            <a:schemeClr val="bg1"/>
          </a:solidFill>
          <a:ln w="12700">
            <a:solidFill>
              <a:schemeClr val="tx1"/>
            </a:solidFill>
          </a:ln>
        </p:spPr>
        <p:txBody>
          <a:bodyPr wrap="square" rtlCol="0">
            <a:spAutoFit/>
          </a:bodyPr>
          <a:lstStyle/>
          <a:p>
            <a:pPr algn="ctr"/>
            <a:r>
              <a:rPr lang="en-US" sz="1000" dirty="0" smtClean="0">
                <a:solidFill>
                  <a:schemeClr val="accent2"/>
                </a:solidFill>
              </a:rPr>
              <a:t>Time out</a:t>
            </a:r>
          </a:p>
          <a:p>
            <a:pPr algn="ctr"/>
            <a:r>
              <a:rPr lang="en-US" sz="1000" dirty="0">
                <a:solidFill>
                  <a:schemeClr val="accent2"/>
                </a:solidFill>
              </a:rPr>
              <a:t>s</a:t>
            </a:r>
            <a:r>
              <a:rPr lang="en-US" sz="1000" dirty="0" smtClean="0">
                <a:solidFill>
                  <a:schemeClr val="accent2"/>
                </a:solidFill>
              </a:rPr>
              <a:t>electable </a:t>
            </a:r>
          </a:p>
          <a:p>
            <a:pPr algn="ctr"/>
            <a:r>
              <a:rPr lang="en-US" sz="1000" dirty="0">
                <a:solidFill>
                  <a:schemeClr val="accent2"/>
                </a:solidFill>
              </a:rPr>
              <a:t>f</a:t>
            </a:r>
            <a:r>
              <a:rPr lang="en-US" sz="1000" dirty="0" smtClean="0">
                <a:solidFill>
                  <a:schemeClr val="accent2"/>
                </a:solidFill>
              </a:rPr>
              <a:t>rom 30s to 360s</a:t>
            </a:r>
          </a:p>
        </p:txBody>
      </p:sp>
      <p:sp>
        <p:nvSpPr>
          <p:cNvPr id="62" name="ZoneTexte 61"/>
          <p:cNvSpPr txBox="1"/>
          <p:nvPr/>
        </p:nvSpPr>
        <p:spPr>
          <a:xfrm>
            <a:off x="5688945" y="1949048"/>
            <a:ext cx="1114470" cy="830997"/>
          </a:xfrm>
          <a:prstGeom prst="rect">
            <a:avLst/>
          </a:prstGeom>
          <a:noFill/>
        </p:spPr>
        <p:txBody>
          <a:bodyPr wrap="square" rtlCol="0">
            <a:spAutoFit/>
          </a:bodyPr>
          <a:lstStyle/>
          <a:p>
            <a:pPr algn="ctr"/>
            <a:r>
              <a:rPr lang="en-US" sz="1200" b="1" dirty="0" smtClean="0">
                <a:solidFill>
                  <a:schemeClr val="accent2"/>
                </a:solidFill>
              </a:rPr>
              <a:t>NORMAL mode</a:t>
            </a:r>
          </a:p>
          <a:p>
            <a:pPr algn="ctr"/>
            <a:r>
              <a:rPr lang="en-US" sz="1200" dirty="0">
                <a:solidFill>
                  <a:schemeClr val="accent1"/>
                </a:solidFill>
              </a:rPr>
              <a:t>Green lightning ON</a:t>
            </a:r>
            <a:endParaRPr lang="fr-FR" sz="1200" dirty="0">
              <a:solidFill>
                <a:schemeClr val="accent1"/>
              </a:solidFill>
            </a:endParaRPr>
          </a:p>
        </p:txBody>
      </p:sp>
      <p:sp>
        <p:nvSpPr>
          <p:cNvPr id="63" name="ZoneTexte 62"/>
          <p:cNvSpPr txBox="1"/>
          <p:nvPr/>
        </p:nvSpPr>
        <p:spPr>
          <a:xfrm>
            <a:off x="8156567" y="4737047"/>
            <a:ext cx="1114470" cy="1200329"/>
          </a:xfrm>
          <a:prstGeom prst="rect">
            <a:avLst/>
          </a:prstGeom>
          <a:noFill/>
        </p:spPr>
        <p:txBody>
          <a:bodyPr wrap="square" rtlCol="0">
            <a:spAutoFit/>
          </a:bodyPr>
          <a:lstStyle/>
          <a:p>
            <a:pPr algn="ctr"/>
            <a:r>
              <a:rPr lang="en-US" sz="1200" b="1" dirty="0" smtClean="0">
                <a:solidFill>
                  <a:schemeClr val="accent2"/>
                </a:solidFill>
              </a:rPr>
              <a:t>STAND-BY mode</a:t>
            </a:r>
          </a:p>
          <a:p>
            <a:pPr algn="ctr"/>
            <a:r>
              <a:rPr lang="en-US" sz="1200" dirty="0">
                <a:solidFill>
                  <a:schemeClr val="accent1"/>
                </a:solidFill>
              </a:rPr>
              <a:t>Green lightning </a:t>
            </a:r>
            <a:r>
              <a:rPr lang="en-US" sz="1200" dirty="0" smtClean="0">
                <a:solidFill>
                  <a:schemeClr val="accent1"/>
                </a:solidFill>
              </a:rPr>
              <a:t>OFF</a:t>
            </a:r>
          </a:p>
          <a:p>
            <a:pPr algn="ctr"/>
            <a:r>
              <a:rPr lang="en-US" sz="1200" dirty="0" smtClean="0">
                <a:solidFill>
                  <a:schemeClr val="accent1"/>
                </a:solidFill>
              </a:rPr>
              <a:t>Sensor camera OFF</a:t>
            </a:r>
            <a:endParaRPr lang="fr-FR" sz="1200" dirty="0">
              <a:solidFill>
                <a:schemeClr val="accent1"/>
              </a:solidFill>
            </a:endParaRPr>
          </a:p>
        </p:txBody>
      </p:sp>
      <p:sp>
        <p:nvSpPr>
          <p:cNvPr id="64" name="ZoneTexte 63"/>
          <p:cNvSpPr txBox="1"/>
          <p:nvPr/>
        </p:nvSpPr>
        <p:spPr>
          <a:xfrm>
            <a:off x="7650267" y="2710048"/>
            <a:ext cx="1785275" cy="707886"/>
          </a:xfrm>
          <a:prstGeom prst="rect">
            <a:avLst/>
          </a:prstGeom>
          <a:solidFill>
            <a:schemeClr val="bg1"/>
          </a:solidFill>
          <a:ln w="12700">
            <a:solidFill>
              <a:schemeClr val="tx1"/>
            </a:solidFill>
          </a:ln>
        </p:spPr>
        <p:txBody>
          <a:bodyPr wrap="square" rtlCol="0">
            <a:spAutoFit/>
          </a:bodyPr>
          <a:lstStyle/>
          <a:p>
            <a:r>
              <a:rPr lang="en-US" sz="1000" dirty="0">
                <a:solidFill>
                  <a:schemeClr val="accent2"/>
                </a:solidFill>
              </a:rPr>
              <a:t>Wake up : </a:t>
            </a:r>
          </a:p>
          <a:p>
            <a:r>
              <a:rPr lang="en-US" sz="1000" dirty="0" smtClean="0">
                <a:solidFill>
                  <a:schemeClr val="accent2"/>
                </a:solidFill>
              </a:rPr>
              <a:t>- Touchscreen action</a:t>
            </a:r>
            <a:endParaRPr lang="en-US" sz="1000" dirty="0">
              <a:solidFill>
                <a:schemeClr val="accent2"/>
              </a:solidFill>
            </a:endParaRPr>
          </a:p>
          <a:p>
            <a:r>
              <a:rPr lang="en-US" sz="1000" dirty="0">
                <a:solidFill>
                  <a:schemeClr val="accent2"/>
                </a:solidFill>
              </a:rPr>
              <a:t>- Contactless card detection</a:t>
            </a:r>
          </a:p>
          <a:p>
            <a:r>
              <a:rPr lang="en-US" sz="1000" dirty="0">
                <a:solidFill>
                  <a:schemeClr val="accent2"/>
                </a:solidFill>
              </a:rPr>
              <a:t>- Remote wake-up</a:t>
            </a:r>
            <a:endParaRPr lang="en-US" sz="1000" dirty="0" smtClean="0">
              <a:solidFill>
                <a:schemeClr val="accent2"/>
              </a:solidFill>
            </a:endParaRPr>
          </a:p>
        </p:txBody>
      </p:sp>
      <p:cxnSp>
        <p:nvCxnSpPr>
          <p:cNvPr id="68" name="Connecteur droit 67"/>
          <p:cNvCxnSpPr/>
          <p:nvPr/>
        </p:nvCxnSpPr>
        <p:spPr>
          <a:xfrm>
            <a:off x="5306250" y="980728"/>
            <a:ext cx="78798" cy="5617124"/>
          </a:xfrm>
          <a:prstGeom prst="line">
            <a:avLst/>
          </a:prstGeom>
          <a:ln w="12700">
            <a:solidFill>
              <a:srgbClr val="01449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088289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p:cNvSpPr>
            <a:spLocks noGrp="1"/>
          </p:cNvSpPr>
          <p:nvPr>
            <p:ph type="title"/>
          </p:nvPr>
        </p:nvSpPr>
        <p:spPr/>
        <p:txBody>
          <a:bodyPr/>
          <a:lstStyle/>
          <a:p>
            <a:r>
              <a:rPr lang="en-US" dirty="0"/>
              <a:t>Wiring Overview</a:t>
            </a:r>
          </a:p>
        </p:txBody>
      </p:sp>
      <p:sp>
        <p:nvSpPr>
          <p:cNvPr id="12" name="Espace réservé du numéro de diapositive 11"/>
          <p:cNvSpPr>
            <a:spLocks noGrp="1"/>
          </p:cNvSpPr>
          <p:nvPr>
            <p:ph type="sldNum" sz="quarter" idx="12"/>
          </p:nvPr>
        </p:nvSpPr>
        <p:spPr/>
        <p:txBody>
          <a:bodyPr/>
          <a:lstStyle/>
          <a:p>
            <a:fld id="{733122C9-A0B9-462F-8757-0847AD287B63}" type="slidenum">
              <a:rPr lang="en-US" smtClean="0"/>
              <a:pPr/>
              <a:t>12</a:t>
            </a:fld>
            <a:endParaRPr lang="en-US" dirty="0"/>
          </a:p>
        </p:txBody>
      </p:sp>
      <p:sp>
        <p:nvSpPr>
          <p:cNvPr id="13" name="Rectangle 12"/>
          <p:cNvSpPr/>
          <p:nvPr/>
        </p:nvSpPr>
        <p:spPr>
          <a:xfrm>
            <a:off x="2060688" y="3785100"/>
            <a:ext cx="548379" cy="1440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p>
        </p:txBody>
      </p:sp>
      <p:sp>
        <p:nvSpPr>
          <p:cNvPr id="14" name="Rectangle 13"/>
          <p:cNvSpPr/>
          <p:nvPr/>
        </p:nvSpPr>
        <p:spPr>
          <a:xfrm>
            <a:off x="2060689" y="2163668"/>
            <a:ext cx="5226328" cy="1260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p>
        </p:txBody>
      </p:sp>
      <p:sp>
        <p:nvSpPr>
          <p:cNvPr id="15" name="Espace réservé du contenu 2"/>
          <p:cNvSpPr txBox="1">
            <a:spLocks/>
          </p:cNvSpPr>
          <p:nvPr/>
        </p:nvSpPr>
        <p:spPr bwMode="auto">
          <a:xfrm>
            <a:off x="560512" y="4941168"/>
            <a:ext cx="8640960" cy="720080"/>
          </a:xfrm>
          <a:prstGeom prst="flowChartAlternateProcess">
            <a:avLst/>
          </a:prstGeom>
          <a:solidFill>
            <a:schemeClr val="bg2">
              <a:lumMod val="60000"/>
              <a:lumOff val="40000"/>
            </a:schemeClr>
          </a:solidFill>
          <a:ln w="9525">
            <a:noFill/>
            <a:miter lim="800000"/>
            <a:headEnd/>
            <a:tailEnd/>
          </a:ln>
        </p:spPr>
        <p:txBody>
          <a:bodyPr vert="horz" wrap="square" lIns="91440" tIns="45720" rIns="91440" bIns="45720" numCol="1" anchor="t" anchorCtr="0" compatLnSpc="1">
            <a:prstTxWarp prst="textNoShape">
              <a:avLst/>
            </a:prstTxWarp>
          </a:bodyPr>
          <a:lstStyle>
            <a:lvl1pPr marL="271463" indent="-271463" algn="l" rtl="0" eaLnBrk="0" fontAlgn="base" hangingPunct="0">
              <a:spcBef>
                <a:spcPct val="80000"/>
              </a:spcBef>
              <a:spcAft>
                <a:spcPct val="0"/>
              </a:spcAft>
              <a:buClr>
                <a:schemeClr val="accent2"/>
              </a:buClr>
              <a:buSzPct val="80000"/>
              <a:buFont typeface="Wingdings" pitchFamily="-60" charset="2"/>
              <a:buChar char="è"/>
              <a:defRPr sz="2000" b="1">
                <a:solidFill>
                  <a:schemeClr val="bg2"/>
                </a:solidFill>
                <a:latin typeface="+mn-lt"/>
                <a:ea typeface="+mn-ea"/>
                <a:cs typeface="+mn-cs"/>
              </a:defRPr>
            </a:lvl1pPr>
            <a:lvl2pPr marL="715963" indent="-265113" algn="l" rtl="0" eaLnBrk="0" fontAlgn="base" hangingPunct="0">
              <a:spcBef>
                <a:spcPct val="15000"/>
              </a:spcBef>
              <a:spcAft>
                <a:spcPct val="0"/>
              </a:spcAft>
              <a:buClr>
                <a:schemeClr val="accent2"/>
              </a:buClr>
              <a:buFont typeface="Wingdings" pitchFamily="-60" charset="2"/>
              <a:buChar char="§"/>
              <a:defRPr>
                <a:solidFill>
                  <a:schemeClr val="tx1"/>
                </a:solidFill>
                <a:latin typeface="+mn-lt"/>
                <a:ea typeface="+mn-ea"/>
                <a:cs typeface="+mn-cs"/>
              </a:defRPr>
            </a:lvl2pPr>
            <a:lvl3pPr marL="1160463" indent="-260350" algn="l" rtl="0" eaLnBrk="0" fontAlgn="base" hangingPunct="0">
              <a:spcBef>
                <a:spcPct val="15000"/>
              </a:spcBef>
              <a:spcAft>
                <a:spcPct val="0"/>
              </a:spcAft>
              <a:buClr>
                <a:schemeClr val="accent2"/>
              </a:buClr>
              <a:buFont typeface="Wingdings" pitchFamily="-60" charset="2"/>
              <a:buChar char="ú"/>
              <a:defRPr sz="1600">
                <a:solidFill>
                  <a:schemeClr val="tx1"/>
                </a:solidFill>
                <a:latin typeface="+mn-lt"/>
                <a:ea typeface="+mn-ea"/>
                <a:cs typeface="+mn-cs"/>
              </a:defRPr>
            </a:lvl3pPr>
            <a:lvl4pPr marL="1519238" indent="-179388" algn="l" rtl="0" eaLnBrk="0" fontAlgn="base" hangingPunct="0">
              <a:spcBef>
                <a:spcPct val="15000"/>
              </a:spcBef>
              <a:spcAft>
                <a:spcPct val="0"/>
              </a:spcAft>
              <a:buClr>
                <a:schemeClr val="accent2"/>
              </a:buClr>
              <a:buFont typeface="Arial" pitchFamily="-60" charset="0"/>
              <a:buChar char="‒"/>
              <a:defRPr sz="1400">
                <a:solidFill>
                  <a:schemeClr val="tx1"/>
                </a:solidFill>
                <a:latin typeface="+mn-lt"/>
                <a:ea typeface="+mn-ea"/>
                <a:cs typeface="+mn-cs"/>
              </a:defRPr>
            </a:lvl4pPr>
            <a:lvl5pPr marL="1878013" indent="-173038" algn="l" rtl="0" eaLnBrk="0" fontAlgn="base" hangingPunct="0">
              <a:spcBef>
                <a:spcPct val="15000"/>
              </a:spcBef>
              <a:spcAft>
                <a:spcPct val="0"/>
              </a:spcAft>
              <a:buClr>
                <a:schemeClr val="accent2"/>
              </a:buClr>
              <a:buFont typeface="Arial" pitchFamily="-60" charset="0"/>
              <a:buChar char="‒"/>
              <a:defRPr sz="1400">
                <a:solidFill>
                  <a:schemeClr val="tx1"/>
                </a:solidFill>
                <a:latin typeface="+mn-lt"/>
                <a:ea typeface="+mn-ea"/>
                <a:cs typeface="+mn-cs"/>
              </a:defRPr>
            </a:lvl5pPr>
            <a:lvl6pPr marL="23352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6pPr>
            <a:lvl7pPr marL="27924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7pPr>
            <a:lvl8pPr marL="32496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8pPr>
            <a:lvl9pPr marL="37068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9pPr>
          </a:lstStyle>
          <a:p>
            <a:pPr marL="0" indent="0" eaLnBrk="1" hangingPunct="1">
              <a:spcBef>
                <a:spcPts val="600"/>
              </a:spcBef>
              <a:buFont typeface="Wingdings" pitchFamily="-60" charset="2"/>
              <a:buNone/>
            </a:pPr>
            <a:r>
              <a:rPr lang="en-US" sz="1200" kern="0" dirty="0" smtClean="0">
                <a:solidFill>
                  <a:schemeClr val="accent1"/>
                </a:solidFill>
                <a:latin typeface="Arial" pitchFamily="-60" charset="0"/>
              </a:rPr>
              <a:t>Power supply from electrical source shall be switched off before starting the installation.</a:t>
            </a:r>
          </a:p>
          <a:p>
            <a:pPr marL="0" indent="0" eaLnBrk="1" hangingPunct="1">
              <a:spcBef>
                <a:spcPts val="600"/>
              </a:spcBef>
              <a:buNone/>
            </a:pPr>
            <a:r>
              <a:rPr lang="en-US" sz="1200" dirty="0">
                <a:solidFill>
                  <a:schemeClr val="accent1"/>
                </a:solidFill>
              </a:rPr>
              <a:t>Before proceeding, make sure that the person in charge of installation and connections, is properly connected to earth, in order to prevent Electrostatic Discharges (ESD).</a:t>
            </a:r>
          </a:p>
          <a:p>
            <a:pPr marL="0" indent="0" eaLnBrk="1" hangingPunct="1">
              <a:spcBef>
                <a:spcPts val="600"/>
              </a:spcBef>
              <a:buFont typeface="Wingdings" pitchFamily="-60" charset="2"/>
              <a:buNone/>
            </a:pPr>
            <a:endParaRPr lang="en-US" sz="1200" kern="0" dirty="0" smtClean="0">
              <a:solidFill>
                <a:schemeClr val="accent1"/>
              </a:solidFill>
              <a:latin typeface="Arial" pitchFamily="-60" charset="0"/>
            </a:endParaRPr>
          </a:p>
          <a:p>
            <a:pPr marL="6350" indent="-6350" eaLnBrk="1" hangingPunct="1">
              <a:spcBef>
                <a:spcPts val="600"/>
              </a:spcBef>
              <a:buFont typeface="Wingdings" pitchFamily="-60" charset="2"/>
              <a:buNone/>
            </a:pPr>
            <a:endParaRPr lang="en-US" sz="1200" kern="0" dirty="0">
              <a:solidFill>
                <a:schemeClr val="accent1"/>
              </a:solidFill>
              <a:latin typeface="Arial" pitchFamily="-60" charset="0"/>
            </a:endParaRPr>
          </a:p>
        </p:txBody>
      </p:sp>
      <p:sp>
        <p:nvSpPr>
          <p:cNvPr id="16" name="Rectangle 15"/>
          <p:cNvSpPr/>
          <p:nvPr/>
        </p:nvSpPr>
        <p:spPr>
          <a:xfrm>
            <a:off x="2060688" y="1683801"/>
            <a:ext cx="3110830" cy="15542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p>
        </p:txBody>
      </p:sp>
      <p:sp>
        <p:nvSpPr>
          <p:cNvPr id="17" name="Rectangle à coins arrondis 16"/>
          <p:cNvSpPr/>
          <p:nvPr/>
        </p:nvSpPr>
        <p:spPr>
          <a:xfrm>
            <a:off x="560512" y="4581128"/>
            <a:ext cx="5904655" cy="306467"/>
          </a:xfrm>
          <a:prstGeom prst="roundRect">
            <a:avLst/>
          </a:prstGeom>
          <a:solidFill>
            <a:schemeClr val="bg2">
              <a:lumMod val="20000"/>
              <a:lumOff val="80000"/>
            </a:schemeClr>
          </a:solidFill>
        </p:spPr>
        <p:txBody>
          <a:bodyPr wrap="square">
            <a:spAutoFit/>
          </a:bodyPr>
          <a:lstStyle/>
          <a:p>
            <a:pPr lvl="0">
              <a:spcBef>
                <a:spcPts val="400"/>
              </a:spcBef>
              <a:spcAft>
                <a:spcPts val="400"/>
              </a:spcAft>
              <a:buClr>
                <a:schemeClr val="accent2"/>
              </a:buClr>
              <a:buSzPct val="80000"/>
              <a:defRPr/>
            </a:pPr>
            <a:r>
              <a:rPr lang="en-US" sz="1200" kern="0" dirty="0">
                <a:solidFill>
                  <a:schemeClr val="accent1"/>
                </a:solidFill>
              </a:rPr>
              <a:t>All connections of the terminal </a:t>
            </a:r>
            <a:r>
              <a:rPr lang="en-US" sz="1200" kern="0" dirty="0" smtClean="0">
                <a:solidFill>
                  <a:schemeClr val="accent1"/>
                </a:solidFill>
              </a:rPr>
              <a:t>are </a:t>
            </a:r>
            <a:r>
              <a:rPr lang="en-US" sz="1200" kern="0" dirty="0">
                <a:solidFill>
                  <a:schemeClr val="accent1"/>
                </a:solidFill>
              </a:rPr>
              <a:t>of SELV (Safety Electrical Low Voltage) type.</a:t>
            </a:r>
          </a:p>
        </p:txBody>
      </p:sp>
      <p:pic>
        <p:nvPicPr>
          <p:cNvPr id="18" name="Image 1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50584" y="5133567"/>
            <a:ext cx="335281" cy="335281"/>
          </a:xfrm>
          <a:prstGeom prst="rect">
            <a:avLst/>
          </a:prstGeom>
        </p:spPr>
      </p:pic>
      <p:sp>
        <p:nvSpPr>
          <p:cNvPr id="19" name="ZoneTexte 18"/>
          <p:cNvSpPr txBox="1"/>
          <p:nvPr/>
        </p:nvSpPr>
        <p:spPr>
          <a:xfrm>
            <a:off x="9505890" y="4365104"/>
            <a:ext cx="400110" cy="1944216"/>
          </a:xfrm>
          <a:prstGeom prst="rect">
            <a:avLst/>
          </a:prstGeom>
          <a:solidFill>
            <a:srgbClr val="4B875B"/>
          </a:solidFill>
        </p:spPr>
        <p:txBody>
          <a:bodyPr vert="vert270" wrap="square" rtlCol="0">
            <a:spAutoFit/>
          </a:bodyPr>
          <a:lstStyle/>
          <a:p>
            <a:pPr algn="ctr"/>
            <a:r>
              <a:rPr lang="en-US" sz="1400" dirty="0" smtClean="0">
                <a:solidFill>
                  <a:schemeClr val="bg1"/>
                </a:solidFill>
              </a:rPr>
              <a:t>Step two : wiring</a:t>
            </a:r>
            <a:endParaRPr lang="en-US" sz="1400" dirty="0">
              <a:solidFill>
                <a:schemeClr val="bg1"/>
              </a:solidFill>
            </a:endParaRPr>
          </a:p>
        </p:txBody>
      </p:sp>
      <p:sp>
        <p:nvSpPr>
          <p:cNvPr id="21" name="Parallélogramme 20"/>
          <p:cNvSpPr/>
          <p:nvPr/>
        </p:nvSpPr>
        <p:spPr>
          <a:xfrm rot="19298965">
            <a:off x="945981" y="2071411"/>
            <a:ext cx="1292581" cy="122628"/>
          </a:xfrm>
          <a:prstGeom prst="parallelogram">
            <a:avLst>
              <a:gd name="adj" fmla="val 78685"/>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fr-FR" sz="1000" dirty="0" smtClean="0"/>
              <a:t>8 </a:t>
            </a:r>
            <a:r>
              <a:rPr lang="fr-FR" sz="1000" dirty="0" err="1" smtClean="0"/>
              <a:t>wires</a:t>
            </a:r>
            <a:endParaRPr lang="fr-FR" sz="1000" dirty="0"/>
          </a:p>
        </p:txBody>
      </p:sp>
      <p:sp>
        <p:nvSpPr>
          <p:cNvPr id="22" name="Parallélogramme 21"/>
          <p:cNvSpPr/>
          <p:nvPr/>
        </p:nvSpPr>
        <p:spPr>
          <a:xfrm rot="20530676">
            <a:off x="1108989" y="2314302"/>
            <a:ext cx="1001367" cy="116641"/>
          </a:xfrm>
          <a:prstGeom prst="parallelogram">
            <a:avLst>
              <a:gd name="adj" fmla="val 32852"/>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000" dirty="0" smtClean="0"/>
              <a:t>5 wires</a:t>
            </a:r>
            <a:endParaRPr lang="en-US" sz="1000" dirty="0"/>
          </a:p>
        </p:txBody>
      </p:sp>
      <p:sp>
        <p:nvSpPr>
          <p:cNvPr id="24" name="Parallélogramme 23"/>
          <p:cNvSpPr/>
          <p:nvPr/>
        </p:nvSpPr>
        <p:spPr>
          <a:xfrm rot="3170454" flipH="1">
            <a:off x="749088" y="3191482"/>
            <a:ext cx="1679886" cy="82265"/>
          </a:xfrm>
          <a:prstGeom prst="parallelogram">
            <a:avLst>
              <a:gd name="adj" fmla="val 129501"/>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000" dirty="0" smtClean="0"/>
              <a:t> 7 wires</a:t>
            </a:r>
            <a:endParaRPr lang="en-US" sz="1000" dirty="0"/>
          </a:p>
        </p:txBody>
      </p:sp>
      <p:sp>
        <p:nvSpPr>
          <p:cNvPr id="25" name="Parallélogramme 24"/>
          <p:cNvSpPr/>
          <p:nvPr/>
        </p:nvSpPr>
        <p:spPr>
          <a:xfrm rot="2772510" flipH="1">
            <a:off x="884223" y="2996489"/>
            <a:ext cx="1434116" cy="96431"/>
          </a:xfrm>
          <a:prstGeom prst="parallelogram">
            <a:avLst>
              <a:gd name="adj" fmla="val 10351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000" dirty="0" smtClean="0"/>
              <a:t> 7 wires</a:t>
            </a:r>
            <a:endParaRPr lang="en-US" sz="1000" dirty="0"/>
          </a:p>
        </p:txBody>
      </p:sp>
      <p:sp>
        <p:nvSpPr>
          <p:cNvPr id="28" name="Rectangle à coins arrondis 27"/>
          <p:cNvSpPr/>
          <p:nvPr/>
        </p:nvSpPr>
        <p:spPr>
          <a:xfrm>
            <a:off x="560512" y="5733256"/>
            <a:ext cx="8640960" cy="510778"/>
          </a:xfrm>
          <a:prstGeom prst="roundRect">
            <a:avLst/>
          </a:prstGeom>
          <a:solidFill>
            <a:schemeClr val="bg2">
              <a:lumMod val="20000"/>
              <a:lumOff val="80000"/>
            </a:schemeClr>
          </a:solidFill>
        </p:spPr>
        <p:txBody>
          <a:bodyPr wrap="square">
            <a:spAutoFit/>
          </a:bodyPr>
          <a:lstStyle/>
          <a:p>
            <a:pPr marL="6350" lvl="0" indent="-6350">
              <a:spcBef>
                <a:spcPts val="600"/>
              </a:spcBef>
              <a:buClr>
                <a:schemeClr val="accent2"/>
              </a:buClr>
              <a:buSzPct val="80000"/>
            </a:pPr>
            <a:r>
              <a:rPr lang="en-US" sz="1200" b="1" kern="0" dirty="0" smtClean="0">
                <a:solidFill>
                  <a:schemeClr val="accent1"/>
                </a:solidFill>
              </a:rPr>
              <a:t>Backup</a:t>
            </a:r>
            <a:r>
              <a:rPr lang="en-US" sz="1200" b="1" kern="0" dirty="0">
                <a:solidFill>
                  <a:schemeClr val="accent1"/>
                </a:solidFill>
              </a:rPr>
              <a:t> </a:t>
            </a:r>
            <a:r>
              <a:rPr lang="en-US" sz="1200" b="1" kern="0" dirty="0" smtClean="0">
                <a:solidFill>
                  <a:schemeClr val="accent1"/>
                </a:solidFill>
              </a:rPr>
              <a:t>of the Date/Time of the terminal</a:t>
            </a:r>
            <a:r>
              <a:rPr lang="en-US" sz="1200" b="1" kern="0" dirty="0">
                <a:solidFill>
                  <a:schemeClr val="accent1"/>
                </a:solidFill>
              </a:rPr>
              <a:t>:</a:t>
            </a:r>
            <a:r>
              <a:rPr lang="en-US" sz="1200" b="1" kern="0" dirty="0" smtClean="0">
                <a:solidFill>
                  <a:schemeClr val="accent1"/>
                </a:solidFill>
              </a:rPr>
              <a:t> </a:t>
            </a:r>
            <a:r>
              <a:rPr lang="en-US" sz="1200" kern="0" dirty="0">
                <a:solidFill>
                  <a:schemeClr val="accent1"/>
                </a:solidFill>
              </a:rPr>
              <a:t>t</a:t>
            </a:r>
            <a:r>
              <a:rPr lang="en-US" sz="1200" kern="0" dirty="0" smtClean="0">
                <a:solidFill>
                  <a:schemeClr val="accent1"/>
                </a:solidFill>
              </a:rPr>
              <a:t>he volatile settings (such as date/time) of the terminal are protected against power failure, by a dedicated component during a least 24 hours (at 25</a:t>
            </a:r>
            <a:r>
              <a:rPr lang="en-US" sz="1200" kern="0" baseline="30000" dirty="0" smtClean="0">
                <a:solidFill>
                  <a:schemeClr val="accent1"/>
                </a:solidFill>
              </a:rPr>
              <a:t>o</a:t>
            </a:r>
            <a:r>
              <a:rPr lang="en-US" sz="1200" kern="0" dirty="0" smtClean="0">
                <a:solidFill>
                  <a:schemeClr val="accent1"/>
                </a:solidFill>
              </a:rPr>
              <a:t>C) without external power supply. </a:t>
            </a:r>
          </a:p>
        </p:txBody>
      </p:sp>
      <p:graphicFrame>
        <p:nvGraphicFramePr>
          <p:cNvPr id="30" name="Tableau 29"/>
          <p:cNvGraphicFramePr>
            <a:graphicFrameLocks noGrp="1"/>
          </p:cNvGraphicFramePr>
          <p:nvPr>
            <p:extLst>
              <p:ext uri="{D42A27DB-BD31-4B8C-83A1-F6EECF244321}">
                <p14:modId xmlns:p14="http://schemas.microsoft.com/office/powerpoint/2010/main" val="371481376"/>
              </p:ext>
            </p:extLst>
          </p:nvPr>
        </p:nvGraphicFramePr>
        <p:xfrm>
          <a:off x="2536369" y="971196"/>
          <a:ext cx="2208010" cy="1609680"/>
        </p:xfrm>
        <a:graphic>
          <a:graphicData uri="http://schemas.openxmlformats.org/drawingml/2006/table">
            <a:tbl>
              <a:tblPr bandRow="1">
                <a:tableStyleId>{10A1B5D5-9B99-4C35-A422-299274C87663}</a:tableStyleId>
              </a:tblPr>
              <a:tblGrid>
                <a:gridCol w="315430">
                  <a:extLst>
                    <a:ext uri="{9D8B030D-6E8A-4147-A177-3AD203B41FA5}">
                      <a16:colId xmlns:a16="http://schemas.microsoft.com/office/drawing/2014/main" val="20000"/>
                    </a:ext>
                  </a:extLst>
                </a:gridCol>
                <a:gridCol w="812459">
                  <a:extLst>
                    <a:ext uri="{9D8B030D-6E8A-4147-A177-3AD203B41FA5}">
                      <a16:colId xmlns:a16="http://schemas.microsoft.com/office/drawing/2014/main" val="20001"/>
                    </a:ext>
                  </a:extLst>
                </a:gridCol>
                <a:gridCol w="1080121">
                  <a:extLst>
                    <a:ext uri="{9D8B030D-6E8A-4147-A177-3AD203B41FA5}">
                      <a16:colId xmlns:a16="http://schemas.microsoft.com/office/drawing/2014/main" val="20002"/>
                    </a:ext>
                  </a:extLst>
                </a:gridCol>
              </a:tblGrid>
              <a:tr h="83765">
                <a:tc gridSpan="3">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1" dirty="0" smtClean="0"/>
                        <a:t>RJ-45 : Ethernet &amp; PoE</a:t>
                      </a:r>
                      <a:endParaRPr lang="en-US" sz="1000" b="1" dirty="0" smtClean="0">
                        <a:solidFill>
                          <a:schemeClr val="bg1"/>
                        </a:solidFill>
                        <a:latin typeface="+mn-lt"/>
                        <a:cs typeface="Times New Roman" panose="02020603050405020304" pitchFamily="18" charset="0"/>
                      </a:endParaRPr>
                    </a:p>
                  </a:txBody>
                  <a:tcPr marL="36000" marR="36000" marT="18000" marB="18000" anchor="ctr"/>
                </a:tc>
                <a:tc h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900" b="0" noProof="0" dirty="0" smtClean="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900" b="0" noProof="0" dirty="0" smtClean="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83765">
                <a:tc>
                  <a:txBody>
                    <a:bodyPr/>
                    <a:lstStyle/>
                    <a:p>
                      <a:pPr algn="ctr"/>
                      <a:r>
                        <a:rPr lang="en-US" sz="800" noProof="0" dirty="0" smtClean="0"/>
                        <a:t>1</a:t>
                      </a:r>
                      <a:endParaRPr lang="en-US" sz="800" b="0" noProof="0" dirty="0">
                        <a:solidFill>
                          <a:schemeClr val="tx1"/>
                        </a:solidFill>
                        <a:latin typeface="+mn-lt"/>
                        <a:cs typeface="Times New Roman" panose="02020603050405020304" pitchFamily="18" charset="0"/>
                      </a:endParaRPr>
                    </a:p>
                  </a:txBody>
                  <a:tcPr marL="36000" marR="36000" marT="18000" marB="18000"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800" noProof="0" dirty="0" smtClean="0"/>
                        <a:t>ETH TX+</a:t>
                      </a:r>
                      <a:endParaRPr lang="en-US" sz="800" b="0" noProof="0" dirty="0" smtClean="0">
                        <a:latin typeface="+mn-lt"/>
                        <a:cs typeface="Times New Roman" panose="02020603050405020304" pitchFamily="18" charset="0"/>
                      </a:endParaRPr>
                    </a:p>
                  </a:txBody>
                  <a:tcPr marL="36000" marR="36000" marT="18000" marB="18000" anchor="ctr"/>
                </a:tc>
                <a:tc>
                  <a:txBody>
                    <a:bodyPr/>
                    <a:lstStyle/>
                    <a:p>
                      <a:r>
                        <a:rPr lang="en-US" sz="800" noProof="0" dirty="0" smtClean="0"/>
                        <a:t>Orange / White</a:t>
                      </a:r>
                      <a:endParaRPr lang="en-US" sz="800" b="0" noProof="0" dirty="0">
                        <a:latin typeface="+mn-lt"/>
                        <a:cs typeface="Times New Roman" panose="02020603050405020304" pitchFamily="18" charset="0"/>
                      </a:endParaRPr>
                    </a:p>
                  </a:txBody>
                  <a:tcPr marL="36000" marR="36000" marT="18000" marB="18000" anchor="ctr"/>
                </a:tc>
                <a:extLst>
                  <a:ext uri="{0D108BD9-81ED-4DB2-BD59-A6C34878D82A}">
                    <a16:rowId xmlns:a16="http://schemas.microsoft.com/office/drawing/2014/main" val="10001"/>
                  </a:ext>
                </a:extLst>
              </a:tr>
              <a:tr h="83765">
                <a:tc>
                  <a:txBody>
                    <a:bodyPr/>
                    <a:lstStyle/>
                    <a:p>
                      <a:pPr algn="ctr"/>
                      <a:r>
                        <a:rPr lang="en-US" sz="800" noProof="0" dirty="0" smtClean="0"/>
                        <a:t>2</a:t>
                      </a:r>
                      <a:endParaRPr lang="en-US" sz="800" b="0" noProof="0" dirty="0">
                        <a:solidFill>
                          <a:schemeClr val="tx1"/>
                        </a:solidFill>
                        <a:latin typeface="+mn-lt"/>
                        <a:cs typeface="Times New Roman" panose="02020603050405020304" pitchFamily="18" charset="0"/>
                      </a:endParaRPr>
                    </a:p>
                  </a:txBody>
                  <a:tcPr marL="36000" marR="36000" marT="18000" marB="18000" anchor="ctr"/>
                </a:tc>
                <a:tc>
                  <a:txBody>
                    <a:bodyPr/>
                    <a:lstStyle/>
                    <a:p>
                      <a:r>
                        <a:rPr lang="en-US" sz="800" noProof="0" dirty="0" smtClean="0"/>
                        <a:t>ETH TX-</a:t>
                      </a:r>
                      <a:endParaRPr lang="en-US" sz="800" b="0" noProof="0" dirty="0">
                        <a:latin typeface="+mn-lt"/>
                        <a:cs typeface="Times New Roman" panose="02020603050405020304" pitchFamily="18" charset="0"/>
                      </a:endParaRPr>
                    </a:p>
                  </a:txBody>
                  <a:tcPr marL="36000" marR="36000" marT="18000" marB="18000" anchor="ctr"/>
                </a:tc>
                <a:tc>
                  <a:txBody>
                    <a:bodyPr/>
                    <a:lstStyle/>
                    <a:p>
                      <a:r>
                        <a:rPr lang="en-US" sz="800" noProof="0" dirty="0" smtClean="0"/>
                        <a:t>Orange</a:t>
                      </a:r>
                      <a:endParaRPr lang="en-US" sz="800" b="0" noProof="0" dirty="0">
                        <a:latin typeface="+mn-lt"/>
                        <a:cs typeface="Times New Roman" panose="02020603050405020304" pitchFamily="18" charset="0"/>
                      </a:endParaRPr>
                    </a:p>
                  </a:txBody>
                  <a:tcPr marL="36000" marR="36000" marT="18000" marB="18000" anchor="ctr"/>
                </a:tc>
                <a:extLst>
                  <a:ext uri="{0D108BD9-81ED-4DB2-BD59-A6C34878D82A}">
                    <a16:rowId xmlns:a16="http://schemas.microsoft.com/office/drawing/2014/main" val="10002"/>
                  </a:ext>
                </a:extLst>
              </a:tr>
              <a:tr h="83765">
                <a:tc>
                  <a:txBody>
                    <a:bodyPr/>
                    <a:lstStyle/>
                    <a:p>
                      <a:pPr algn="ctr"/>
                      <a:r>
                        <a:rPr lang="en-US" sz="800" noProof="0" dirty="0" smtClean="0"/>
                        <a:t>3</a:t>
                      </a:r>
                      <a:endParaRPr lang="en-US" sz="800" b="0" noProof="0" dirty="0">
                        <a:solidFill>
                          <a:schemeClr val="tx1"/>
                        </a:solidFill>
                        <a:latin typeface="+mn-lt"/>
                        <a:cs typeface="Times New Roman" panose="02020603050405020304" pitchFamily="18" charset="0"/>
                      </a:endParaRPr>
                    </a:p>
                  </a:txBody>
                  <a:tcPr marL="36000" marR="36000" marT="18000" marB="18000" anchor="ctr"/>
                </a:tc>
                <a:tc>
                  <a:txBody>
                    <a:bodyPr/>
                    <a:lstStyle/>
                    <a:p>
                      <a:r>
                        <a:rPr lang="en-US" sz="800" noProof="0" dirty="0" smtClean="0"/>
                        <a:t>ETH RX+</a:t>
                      </a:r>
                      <a:endParaRPr lang="en-US" sz="800" b="0" noProof="0" dirty="0">
                        <a:latin typeface="+mn-lt"/>
                        <a:cs typeface="Times New Roman" panose="02020603050405020304" pitchFamily="18" charset="0"/>
                      </a:endParaRPr>
                    </a:p>
                  </a:txBody>
                  <a:tcPr marL="36000" marR="36000" marT="18000" marB="18000" anchor="ctr"/>
                </a:tc>
                <a:tc>
                  <a:txBody>
                    <a:bodyPr/>
                    <a:lstStyle/>
                    <a:p>
                      <a:pPr marL="0" marR="0" lvl="0" indent="0" algn="l" defTabSz="685766" rtl="0" eaLnBrk="1" fontAlgn="auto" latinLnBrk="0" hangingPunct="1">
                        <a:lnSpc>
                          <a:spcPct val="100000"/>
                        </a:lnSpc>
                        <a:spcBef>
                          <a:spcPts val="0"/>
                        </a:spcBef>
                        <a:spcAft>
                          <a:spcPts val="0"/>
                        </a:spcAft>
                        <a:buClrTx/>
                        <a:buSzTx/>
                        <a:buFontTx/>
                        <a:buNone/>
                        <a:tabLst/>
                        <a:defRPr/>
                      </a:pPr>
                      <a:r>
                        <a:rPr lang="en-US" sz="800" noProof="0" dirty="0" smtClean="0"/>
                        <a:t>Green / White</a:t>
                      </a:r>
                      <a:endParaRPr lang="en-US" sz="800" b="0" noProof="0" dirty="0" smtClean="0">
                        <a:latin typeface="+mn-lt"/>
                        <a:cs typeface="Times New Roman" panose="02020603050405020304" pitchFamily="18" charset="0"/>
                      </a:endParaRPr>
                    </a:p>
                  </a:txBody>
                  <a:tcPr marL="36000" marR="36000" marT="18000" marB="18000" anchor="ctr"/>
                </a:tc>
                <a:extLst>
                  <a:ext uri="{0D108BD9-81ED-4DB2-BD59-A6C34878D82A}">
                    <a16:rowId xmlns:a16="http://schemas.microsoft.com/office/drawing/2014/main" val="10003"/>
                  </a:ext>
                </a:extLst>
              </a:tr>
              <a:tr h="83765">
                <a:tc>
                  <a:txBody>
                    <a:bodyPr/>
                    <a:lstStyle/>
                    <a:p>
                      <a:pPr algn="ctr"/>
                      <a:r>
                        <a:rPr lang="en-US" sz="800" noProof="0" dirty="0" smtClean="0"/>
                        <a:t>4</a:t>
                      </a:r>
                      <a:endParaRPr lang="en-US" sz="800" b="0" noProof="0" dirty="0">
                        <a:solidFill>
                          <a:schemeClr val="tx1"/>
                        </a:solidFill>
                        <a:latin typeface="+mn-lt"/>
                        <a:cs typeface="Times New Roman" panose="02020603050405020304" pitchFamily="18" charset="0"/>
                      </a:endParaRPr>
                    </a:p>
                  </a:txBody>
                  <a:tcPr marL="36000" marR="36000" marT="18000" marB="18000" anchor="ctr"/>
                </a:tc>
                <a:tc>
                  <a:txBody>
                    <a:bodyPr/>
                    <a:lstStyle/>
                    <a:p>
                      <a:r>
                        <a:rPr lang="en-US" sz="800" noProof="0" dirty="0" smtClean="0"/>
                        <a:t>ETH VPORT+</a:t>
                      </a:r>
                      <a:endParaRPr lang="en-US" sz="800" b="0" noProof="0" dirty="0">
                        <a:latin typeface="+mn-lt"/>
                        <a:cs typeface="Times New Roman" panose="02020603050405020304" pitchFamily="18" charset="0"/>
                      </a:endParaRPr>
                    </a:p>
                  </a:txBody>
                  <a:tcPr marL="36000" marR="36000" marT="18000" marB="18000" anchor="ctr"/>
                </a:tc>
                <a:tc>
                  <a:txBody>
                    <a:bodyPr/>
                    <a:lstStyle/>
                    <a:p>
                      <a:r>
                        <a:rPr lang="en-US" sz="800" noProof="0" dirty="0" smtClean="0"/>
                        <a:t>Blue</a:t>
                      </a:r>
                      <a:endParaRPr lang="en-US" sz="800" b="0" noProof="0" dirty="0" smtClean="0">
                        <a:latin typeface="+mn-lt"/>
                        <a:cs typeface="Times New Roman" panose="02020603050405020304" pitchFamily="18" charset="0"/>
                      </a:endParaRPr>
                    </a:p>
                  </a:txBody>
                  <a:tcPr marL="36000" marR="36000" marT="18000" marB="18000" anchor="ctr"/>
                </a:tc>
                <a:extLst>
                  <a:ext uri="{0D108BD9-81ED-4DB2-BD59-A6C34878D82A}">
                    <a16:rowId xmlns:a16="http://schemas.microsoft.com/office/drawing/2014/main" val="10004"/>
                  </a:ext>
                </a:extLst>
              </a:tr>
              <a:tr h="83765">
                <a:tc>
                  <a:txBody>
                    <a:bodyPr/>
                    <a:lstStyle/>
                    <a:p>
                      <a:pPr algn="ctr"/>
                      <a:r>
                        <a:rPr lang="en-US" sz="800" noProof="0" dirty="0" smtClean="0"/>
                        <a:t>5</a:t>
                      </a:r>
                      <a:endParaRPr lang="en-US" sz="800" b="0" noProof="0" dirty="0">
                        <a:solidFill>
                          <a:schemeClr val="tx1"/>
                        </a:solidFill>
                        <a:latin typeface="+mn-lt"/>
                        <a:cs typeface="Times New Roman" panose="02020603050405020304" pitchFamily="18" charset="0"/>
                      </a:endParaRPr>
                    </a:p>
                  </a:txBody>
                  <a:tcPr marL="36000" marR="36000" marT="18000" marB="18000" anchor="ctr"/>
                </a:tc>
                <a:tc>
                  <a:txBody>
                    <a:bodyPr/>
                    <a:lstStyle/>
                    <a:p>
                      <a:r>
                        <a:rPr lang="en-US" sz="800" noProof="0" dirty="0" smtClean="0"/>
                        <a:t>ETH VPORT+</a:t>
                      </a:r>
                      <a:endParaRPr lang="en-US" sz="800" b="0" noProof="0" dirty="0">
                        <a:latin typeface="+mn-lt"/>
                        <a:cs typeface="Times New Roman" panose="02020603050405020304" pitchFamily="18" charset="0"/>
                      </a:endParaRPr>
                    </a:p>
                  </a:txBody>
                  <a:tcPr marL="36000" marR="36000" marT="18000" marB="18000" anchor="ctr"/>
                </a:tc>
                <a:tc>
                  <a:txBody>
                    <a:bodyPr/>
                    <a:lstStyle/>
                    <a:p>
                      <a:r>
                        <a:rPr lang="en-US" sz="800" noProof="0" dirty="0" smtClean="0"/>
                        <a:t>Blue / White</a:t>
                      </a:r>
                      <a:endParaRPr lang="en-US" sz="800" b="0" noProof="0" dirty="0" smtClean="0">
                        <a:latin typeface="+mn-lt"/>
                        <a:cs typeface="Times New Roman" panose="02020603050405020304" pitchFamily="18" charset="0"/>
                      </a:endParaRPr>
                    </a:p>
                  </a:txBody>
                  <a:tcPr marL="36000" marR="36000" marT="18000" marB="18000" anchor="ctr"/>
                </a:tc>
                <a:extLst>
                  <a:ext uri="{0D108BD9-81ED-4DB2-BD59-A6C34878D82A}">
                    <a16:rowId xmlns:a16="http://schemas.microsoft.com/office/drawing/2014/main" val="10005"/>
                  </a:ext>
                </a:extLst>
              </a:tr>
              <a:tr h="83765">
                <a:tc>
                  <a:txBody>
                    <a:bodyPr/>
                    <a:lstStyle/>
                    <a:p>
                      <a:pPr algn="ctr"/>
                      <a:r>
                        <a:rPr lang="en-US" sz="800" noProof="0" dirty="0" smtClean="0"/>
                        <a:t>6</a:t>
                      </a:r>
                      <a:endParaRPr lang="en-US" sz="800" b="0" noProof="0" dirty="0">
                        <a:solidFill>
                          <a:schemeClr val="tx1"/>
                        </a:solidFill>
                        <a:latin typeface="+mn-lt"/>
                        <a:cs typeface="Times New Roman" panose="02020603050405020304" pitchFamily="18" charset="0"/>
                      </a:endParaRPr>
                    </a:p>
                  </a:txBody>
                  <a:tcPr marL="36000" marR="36000" marT="18000" marB="18000" anchor="ctr"/>
                </a:tc>
                <a:tc>
                  <a:txBody>
                    <a:bodyPr/>
                    <a:lstStyle/>
                    <a:p>
                      <a:r>
                        <a:rPr lang="en-US" sz="800" noProof="0" dirty="0" smtClean="0"/>
                        <a:t>ETH RX-</a:t>
                      </a:r>
                      <a:endParaRPr lang="en-US" sz="800" b="0" noProof="0" dirty="0">
                        <a:latin typeface="+mn-lt"/>
                        <a:cs typeface="Times New Roman" panose="02020603050405020304" pitchFamily="18" charset="0"/>
                      </a:endParaRPr>
                    </a:p>
                  </a:txBody>
                  <a:tcPr marL="36000" marR="36000" marT="18000" marB="18000" anchor="ctr"/>
                </a:tc>
                <a:tc>
                  <a:txBody>
                    <a:bodyPr/>
                    <a:lstStyle/>
                    <a:p>
                      <a:r>
                        <a:rPr lang="en-US" sz="800" noProof="0" dirty="0" smtClean="0"/>
                        <a:t>Green</a:t>
                      </a:r>
                      <a:endParaRPr lang="en-US" sz="800" b="0" noProof="0" dirty="0" smtClean="0">
                        <a:latin typeface="+mn-lt"/>
                        <a:cs typeface="Times New Roman" panose="02020603050405020304" pitchFamily="18" charset="0"/>
                      </a:endParaRPr>
                    </a:p>
                  </a:txBody>
                  <a:tcPr marL="36000" marR="36000" marT="18000" marB="18000" anchor="ctr"/>
                </a:tc>
                <a:extLst>
                  <a:ext uri="{0D108BD9-81ED-4DB2-BD59-A6C34878D82A}">
                    <a16:rowId xmlns:a16="http://schemas.microsoft.com/office/drawing/2014/main" val="10006"/>
                  </a:ext>
                </a:extLst>
              </a:tr>
              <a:tr h="83765">
                <a:tc>
                  <a:txBody>
                    <a:bodyPr/>
                    <a:lstStyle/>
                    <a:p>
                      <a:pPr algn="ctr"/>
                      <a:r>
                        <a:rPr lang="en-US" sz="800" noProof="0" dirty="0" smtClean="0"/>
                        <a:t>7</a:t>
                      </a:r>
                      <a:endParaRPr lang="en-US" sz="800" b="0" noProof="0" dirty="0">
                        <a:solidFill>
                          <a:schemeClr val="tx1"/>
                        </a:solidFill>
                        <a:latin typeface="+mn-lt"/>
                        <a:cs typeface="Times New Roman" panose="02020603050405020304" pitchFamily="18" charset="0"/>
                      </a:endParaRPr>
                    </a:p>
                  </a:txBody>
                  <a:tcPr marL="36000" marR="36000" marT="18000" marB="18000" anchor="ctr"/>
                </a:tc>
                <a:tc>
                  <a:txBody>
                    <a:bodyPr/>
                    <a:lstStyle/>
                    <a:p>
                      <a:r>
                        <a:rPr lang="en-US" sz="800" noProof="0" dirty="0" smtClean="0"/>
                        <a:t>ETH VPORT-</a:t>
                      </a:r>
                      <a:endParaRPr lang="en-US" sz="800" b="0" noProof="0" dirty="0">
                        <a:latin typeface="+mn-lt"/>
                        <a:cs typeface="Times New Roman" panose="02020603050405020304" pitchFamily="18" charset="0"/>
                      </a:endParaRPr>
                    </a:p>
                  </a:txBody>
                  <a:tcPr marL="36000" marR="36000" marT="18000" marB="18000" anchor="ctr"/>
                </a:tc>
                <a:tc>
                  <a:txBody>
                    <a:bodyPr/>
                    <a:lstStyle/>
                    <a:p>
                      <a:r>
                        <a:rPr lang="en-US" sz="800" noProof="0" dirty="0" smtClean="0"/>
                        <a:t>Brown / White</a:t>
                      </a:r>
                      <a:endParaRPr lang="en-US" sz="800" b="0" noProof="0" dirty="0" smtClean="0">
                        <a:latin typeface="+mn-lt"/>
                        <a:cs typeface="Times New Roman" panose="02020603050405020304" pitchFamily="18" charset="0"/>
                      </a:endParaRPr>
                    </a:p>
                  </a:txBody>
                  <a:tcPr marL="36000" marR="36000" marT="18000" marB="18000" anchor="ctr"/>
                </a:tc>
                <a:extLst>
                  <a:ext uri="{0D108BD9-81ED-4DB2-BD59-A6C34878D82A}">
                    <a16:rowId xmlns:a16="http://schemas.microsoft.com/office/drawing/2014/main" val="10007"/>
                  </a:ext>
                </a:extLst>
              </a:tr>
              <a:tr h="83765">
                <a:tc>
                  <a:txBody>
                    <a:bodyPr/>
                    <a:lstStyle/>
                    <a:p>
                      <a:pPr algn="ctr"/>
                      <a:r>
                        <a:rPr lang="en-US" sz="800" noProof="0" smtClean="0"/>
                        <a:t>8</a:t>
                      </a:r>
                      <a:endParaRPr lang="en-US" sz="800" b="0" noProof="0" dirty="0">
                        <a:solidFill>
                          <a:schemeClr val="tx1"/>
                        </a:solidFill>
                        <a:latin typeface="+mn-lt"/>
                        <a:cs typeface="Times New Roman" panose="02020603050405020304" pitchFamily="18" charset="0"/>
                      </a:endParaRPr>
                    </a:p>
                  </a:txBody>
                  <a:tcPr marL="36000" marR="36000" marT="18000" marB="18000" anchor="ctr"/>
                </a:tc>
                <a:tc>
                  <a:txBody>
                    <a:bodyPr/>
                    <a:lstStyle/>
                    <a:p>
                      <a:r>
                        <a:rPr lang="en-US" sz="800" noProof="0" dirty="0" smtClean="0"/>
                        <a:t>ETH VPORT-</a:t>
                      </a:r>
                      <a:endParaRPr lang="en-US" sz="800" b="0" noProof="0" dirty="0">
                        <a:latin typeface="+mn-lt"/>
                        <a:cs typeface="Times New Roman" panose="02020603050405020304" pitchFamily="18" charset="0"/>
                      </a:endParaRPr>
                    </a:p>
                  </a:txBody>
                  <a:tcPr marL="36000" marR="36000" marT="18000" marB="18000" anchor="ctr"/>
                </a:tc>
                <a:tc>
                  <a:txBody>
                    <a:bodyPr/>
                    <a:lstStyle/>
                    <a:p>
                      <a:r>
                        <a:rPr lang="en-US" sz="800" noProof="0" dirty="0" smtClean="0"/>
                        <a:t>Brown</a:t>
                      </a:r>
                      <a:endParaRPr lang="en-US" sz="800" b="0" noProof="0" dirty="0" smtClean="0">
                        <a:latin typeface="+mn-lt"/>
                        <a:cs typeface="Times New Roman" panose="02020603050405020304" pitchFamily="18" charset="0"/>
                      </a:endParaRPr>
                    </a:p>
                  </a:txBody>
                  <a:tcPr marL="36000" marR="36000" marT="18000" marB="18000" anchor="ctr"/>
                </a:tc>
                <a:extLst>
                  <a:ext uri="{0D108BD9-81ED-4DB2-BD59-A6C34878D82A}">
                    <a16:rowId xmlns:a16="http://schemas.microsoft.com/office/drawing/2014/main" val="10008"/>
                  </a:ext>
                </a:extLst>
              </a:tr>
              <a:tr h="83765">
                <a:tc>
                  <a:txBody>
                    <a:bodyPr/>
                    <a:lstStyle/>
                    <a:p>
                      <a:pPr algn="ctr"/>
                      <a:r>
                        <a:rPr lang="en-US" sz="800" noProof="0" dirty="0" smtClean="0"/>
                        <a:t>Shell</a:t>
                      </a:r>
                      <a:endParaRPr lang="en-US" sz="800" b="0" noProof="0" dirty="0">
                        <a:solidFill>
                          <a:schemeClr val="tx1"/>
                        </a:solidFill>
                        <a:latin typeface="+mn-lt"/>
                        <a:cs typeface="Times New Roman" panose="02020603050405020304" pitchFamily="18" charset="0"/>
                      </a:endParaRPr>
                    </a:p>
                  </a:txBody>
                  <a:tcPr marL="36000" marR="36000" marT="18000" marB="18000" anchor="ctr"/>
                </a:tc>
                <a:tc>
                  <a:txBody>
                    <a:bodyPr/>
                    <a:lstStyle/>
                    <a:p>
                      <a:r>
                        <a:rPr lang="en-US" sz="800" noProof="0" dirty="0" smtClean="0"/>
                        <a:t>ETH GND</a:t>
                      </a:r>
                      <a:endParaRPr lang="en-US" sz="800" b="0" noProof="0" dirty="0">
                        <a:latin typeface="+mn-lt"/>
                        <a:cs typeface="Times New Roman" panose="02020603050405020304" pitchFamily="18" charset="0"/>
                      </a:endParaRPr>
                    </a:p>
                  </a:txBody>
                  <a:tcPr marL="36000" marR="36000" marT="18000" marB="18000" anchor="ctr"/>
                </a:tc>
                <a:tc>
                  <a:txBody>
                    <a:bodyPr/>
                    <a:lstStyle/>
                    <a:p>
                      <a:r>
                        <a:rPr lang="en-US" sz="800" noProof="0" dirty="0" smtClean="0"/>
                        <a:t>Drain wire (no color)</a:t>
                      </a:r>
                      <a:endParaRPr lang="en-US" sz="800" b="0" noProof="0" dirty="0" smtClean="0">
                        <a:latin typeface="+mn-lt"/>
                        <a:cs typeface="Times New Roman" panose="02020603050405020304" pitchFamily="18" charset="0"/>
                      </a:endParaRPr>
                    </a:p>
                  </a:txBody>
                  <a:tcPr marL="36000" marR="36000" marT="18000" marB="18000" anchor="ctr"/>
                </a:tc>
                <a:extLst>
                  <a:ext uri="{0D108BD9-81ED-4DB2-BD59-A6C34878D82A}">
                    <a16:rowId xmlns:a16="http://schemas.microsoft.com/office/drawing/2014/main" val="10009"/>
                  </a:ext>
                </a:extLst>
              </a:tr>
            </a:tbl>
          </a:graphicData>
        </a:graphic>
      </p:graphicFrame>
      <p:sp>
        <p:nvSpPr>
          <p:cNvPr id="31" name="Rectangle 30"/>
          <p:cNvSpPr/>
          <p:nvPr/>
        </p:nvSpPr>
        <p:spPr>
          <a:xfrm>
            <a:off x="2060689" y="3451689"/>
            <a:ext cx="5236735" cy="1440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p>
        </p:txBody>
      </p:sp>
      <p:graphicFrame>
        <p:nvGraphicFramePr>
          <p:cNvPr id="33" name="Tableau 32"/>
          <p:cNvGraphicFramePr>
            <a:graphicFrameLocks noGrp="1"/>
          </p:cNvGraphicFramePr>
          <p:nvPr>
            <p:extLst>
              <p:ext uri="{D42A27DB-BD31-4B8C-83A1-F6EECF244321}">
                <p14:modId xmlns:p14="http://schemas.microsoft.com/office/powerpoint/2010/main" val="2901329367"/>
              </p:ext>
            </p:extLst>
          </p:nvPr>
        </p:nvGraphicFramePr>
        <p:xfrm>
          <a:off x="7287016" y="2999256"/>
          <a:ext cx="2218874" cy="1293840"/>
        </p:xfrm>
        <a:graphic>
          <a:graphicData uri="http://schemas.openxmlformats.org/drawingml/2006/table">
            <a:tbl>
              <a:tblPr bandRow="1">
                <a:tableStyleId>{1FECB4D8-DB02-4DC6-A0A2-4F2EBAE1DC90}</a:tableStyleId>
              </a:tblPr>
              <a:tblGrid>
                <a:gridCol w="315153">
                  <a:extLst>
                    <a:ext uri="{9D8B030D-6E8A-4147-A177-3AD203B41FA5}">
                      <a16:colId xmlns:a16="http://schemas.microsoft.com/office/drawing/2014/main" val="20000"/>
                    </a:ext>
                  </a:extLst>
                </a:gridCol>
                <a:gridCol w="1161637">
                  <a:extLst>
                    <a:ext uri="{9D8B030D-6E8A-4147-A177-3AD203B41FA5}">
                      <a16:colId xmlns:a16="http://schemas.microsoft.com/office/drawing/2014/main" val="20001"/>
                    </a:ext>
                  </a:extLst>
                </a:gridCol>
                <a:gridCol w="742084">
                  <a:extLst>
                    <a:ext uri="{9D8B030D-6E8A-4147-A177-3AD203B41FA5}">
                      <a16:colId xmlns:a16="http://schemas.microsoft.com/office/drawing/2014/main" val="20002"/>
                    </a:ext>
                  </a:extLst>
                </a:gridCol>
              </a:tblGrid>
              <a:tr h="153983">
                <a:tc gridSpan="3">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1" dirty="0" smtClean="0"/>
                        <a:t>Wiegand IN &amp; Wiegand OUT</a:t>
                      </a:r>
                      <a:endParaRPr lang="en-US" sz="1000" b="1" dirty="0" smtClean="0">
                        <a:solidFill>
                          <a:schemeClr val="bg1"/>
                        </a:solidFill>
                        <a:latin typeface="+mn-lt"/>
                      </a:endParaRPr>
                    </a:p>
                  </a:txBody>
                  <a:tcPr marL="36000" marR="36000" marT="18000" marB="18000" anchor="ctr"/>
                </a:tc>
                <a:tc h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900" noProof="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900" noProof="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129071">
                <a:tc>
                  <a:txBody>
                    <a:bodyPr/>
                    <a:lstStyle/>
                    <a:p>
                      <a:pPr algn="ctr"/>
                      <a:r>
                        <a:rPr lang="en-US" sz="800" noProof="0" dirty="0" smtClean="0">
                          <a:solidFill>
                            <a:schemeClr val="dk1"/>
                          </a:solidFill>
                          <a:latin typeface="+mn-lt"/>
                          <a:cs typeface="+mn-cs"/>
                        </a:rPr>
                        <a:t>25</a:t>
                      </a:r>
                      <a:endParaRPr lang="en-US" sz="800" noProof="0" dirty="0">
                        <a:solidFill>
                          <a:schemeClr val="tx1"/>
                        </a:solidFill>
                        <a:latin typeface="+mn-lt"/>
                        <a:cs typeface="Times New Roman" panose="02020603050405020304" pitchFamily="18" charset="0"/>
                      </a:endParaRPr>
                    </a:p>
                  </a:txBody>
                  <a:tcPr marL="36000" marR="36000" marT="18000" marB="18000" anchor="ctr"/>
                </a:tc>
                <a:tc>
                  <a:txBody>
                    <a:bodyPr/>
                    <a:lstStyle/>
                    <a:p>
                      <a:r>
                        <a:rPr lang="en-US" sz="800" noProof="0" dirty="0" smtClean="0"/>
                        <a:t>WIEGAND_LEDOUT1</a:t>
                      </a:r>
                      <a:endParaRPr lang="en-US" sz="800" noProof="0" dirty="0">
                        <a:solidFill>
                          <a:schemeClr val="tx1"/>
                        </a:solidFill>
                        <a:latin typeface="+mn-lt"/>
                        <a:cs typeface="Times New Roman" panose="02020603050405020304" pitchFamily="18" charset="0"/>
                      </a:endParaRPr>
                    </a:p>
                  </a:txBody>
                  <a:tcPr marL="36000" marR="36000" marT="18000" marB="18000" anchor="ctr"/>
                </a:tc>
                <a:tc>
                  <a:txBody>
                    <a:bodyPr/>
                    <a:lstStyle/>
                    <a:p>
                      <a:r>
                        <a:rPr lang="en-US" sz="800" noProof="0" dirty="0" smtClean="0"/>
                        <a:t>Blue</a:t>
                      </a:r>
                      <a:endParaRPr lang="en-US" sz="800" noProof="0" dirty="0" smtClean="0">
                        <a:solidFill>
                          <a:schemeClr val="tx1"/>
                        </a:solidFill>
                        <a:latin typeface="+mn-lt"/>
                        <a:cs typeface="Times New Roman" panose="02020603050405020304" pitchFamily="18" charset="0"/>
                      </a:endParaRPr>
                    </a:p>
                  </a:txBody>
                  <a:tcPr marL="36000" marR="36000" marT="18000" marB="18000" anchor="ctr"/>
                </a:tc>
                <a:extLst>
                  <a:ext uri="{0D108BD9-81ED-4DB2-BD59-A6C34878D82A}">
                    <a16:rowId xmlns:a16="http://schemas.microsoft.com/office/drawing/2014/main" val="10001"/>
                  </a:ext>
                </a:extLst>
              </a:tr>
              <a:tr h="129071">
                <a:tc>
                  <a:txBody>
                    <a:bodyPr/>
                    <a:lstStyle/>
                    <a:p>
                      <a:pPr algn="ctr"/>
                      <a:r>
                        <a:rPr lang="en-US" sz="800" noProof="0" dirty="0" smtClean="0"/>
                        <a:t>28</a:t>
                      </a:r>
                      <a:endParaRPr lang="en-US" sz="800" noProof="0" dirty="0">
                        <a:solidFill>
                          <a:schemeClr val="tx1"/>
                        </a:solidFill>
                        <a:latin typeface="+mn-lt"/>
                        <a:cs typeface="Times New Roman" panose="02020603050405020304" pitchFamily="18" charset="0"/>
                      </a:endParaRPr>
                    </a:p>
                  </a:txBody>
                  <a:tcPr marL="36000" marR="36000" marT="18000" marB="18000" anchor="ctr"/>
                </a:tc>
                <a:tc>
                  <a:txBody>
                    <a:bodyPr/>
                    <a:lstStyle/>
                    <a:p>
                      <a:r>
                        <a:rPr lang="en-US" sz="800" noProof="0" dirty="0" smtClean="0"/>
                        <a:t>WIEGAND_LEDOUT2</a:t>
                      </a:r>
                      <a:endParaRPr lang="en-US" sz="800" noProof="0" dirty="0">
                        <a:solidFill>
                          <a:schemeClr val="tx1"/>
                        </a:solidFill>
                        <a:latin typeface="+mn-lt"/>
                        <a:cs typeface="Times New Roman" panose="02020603050405020304" pitchFamily="18" charset="0"/>
                      </a:endParaRPr>
                    </a:p>
                  </a:txBody>
                  <a:tcPr marL="36000" marR="36000" marT="18000" marB="18000" anchor="ctr"/>
                </a:tc>
                <a:tc>
                  <a:txBody>
                    <a:bodyPr/>
                    <a:lstStyle/>
                    <a:p>
                      <a:r>
                        <a:rPr lang="en-US" sz="800" noProof="0" dirty="0" smtClean="0"/>
                        <a:t>Blue / Red</a:t>
                      </a:r>
                      <a:endParaRPr lang="en-US" sz="800" noProof="0" dirty="0" smtClean="0">
                        <a:solidFill>
                          <a:schemeClr val="tx1"/>
                        </a:solidFill>
                        <a:latin typeface="+mn-lt"/>
                        <a:cs typeface="Times New Roman" panose="02020603050405020304" pitchFamily="18" charset="0"/>
                      </a:endParaRPr>
                    </a:p>
                  </a:txBody>
                  <a:tcPr marL="36000" marR="36000" marT="18000" marB="18000" anchor="ctr"/>
                </a:tc>
                <a:extLst>
                  <a:ext uri="{0D108BD9-81ED-4DB2-BD59-A6C34878D82A}">
                    <a16:rowId xmlns:a16="http://schemas.microsoft.com/office/drawing/2014/main" val="10002"/>
                  </a:ext>
                </a:extLst>
              </a:tr>
              <a:tr h="129071">
                <a:tc>
                  <a:txBody>
                    <a:bodyPr/>
                    <a:lstStyle/>
                    <a:p>
                      <a:pPr algn="ctr"/>
                      <a:r>
                        <a:rPr lang="en-US" sz="800" noProof="0" dirty="0" smtClean="0">
                          <a:solidFill>
                            <a:schemeClr val="dk1"/>
                          </a:solidFill>
                          <a:latin typeface="+mn-lt"/>
                          <a:cs typeface="+mn-cs"/>
                        </a:rPr>
                        <a:t>23</a:t>
                      </a:r>
                      <a:endParaRPr lang="en-US" sz="800" noProof="0" dirty="0">
                        <a:solidFill>
                          <a:schemeClr val="tx1"/>
                        </a:solidFill>
                        <a:latin typeface="+mn-lt"/>
                        <a:cs typeface="Times New Roman" panose="02020603050405020304" pitchFamily="18" charset="0"/>
                      </a:endParaRPr>
                    </a:p>
                  </a:txBody>
                  <a:tcPr marL="36000" marR="36000" marT="18000" marB="18000"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800" noProof="0" dirty="0" smtClean="0"/>
                        <a:t>WIEGAND_IN1</a:t>
                      </a:r>
                      <a:endParaRPr lang="en-US" sz="800" noProof="0" dirty="0" smtClean="0">
                        <a:solidFill>
                          <a:schemeClr val="tx1"/>
                        </a:solidFill>
                        <a:latin typeface="+mn-lt"/>
                        <a:cs typeface="Times New Roman" panose="02020603050405020304" pitchFamily="18" charset="0"/>
                      </a:endParaRPr>
                    </a:p>
                  </a:txBody>
                  <a:tcPr marL="36000" marR="36000" marT="18000" marB="18000" anchor="ctr"/>
                </a:tc>
                <a:tc>
                  <a:txBody>
                    <a:bodyPr/>
                    <a:lstStyle/>
                    <a:p>
                      <a:r>
                        <a:rPr lang="en-US" sz="800" noProof="0" dirty="0" smtClean="0"/>
                        <a:t>White / Red</a:t>
                      </a:r>
                      <a:endParaRPr lang="en-US" sz="800" noProof="0" dirty="0">
                        <a:solidFill>
                          <a:schemeClr val="tx1"/>
                        </a:solidFill>
                        <a:latin typeface="+mn-lt"/>
                        <a:cs typeface="Times New Roman" panose="02020603050405020304" pitchFamily="18" charset="0"/>
                      </a:endParaRPr>
                    </a:p>
                  </a:txBody>
                  <a:tcPr marL="36000" marR="36000" marT="18000" marB="18000" anchor="ctr"/>
                </a:tc>
                <a:extLst>
                  <a:ext uri="{0D108BD9-81ED-4DB2-BD59-A6C34878D82A}">
                    <a16:rowId xmlns:a16="http://schemas.microsoft.com/office/drawing/2014/main" val="10003"/>
                  </a:ext>
                </a:extLst>
              </a:tr>
              <a:tr h="129071">
                <a:tc>
                  <a:txBody>
                    <a:bodyPr/>
                    <a:lstStyle/>
                    <a:p>
                      <a:pPr algn="ctr"/>
                      <a:r>
                        <a:rPr lang="en-US" sz="800" noProof="0" dirty="0" smtClean="0"/>
                        <a:t>24</a:t>
                      </a:r>
                      <a:endParaRPr lang="en-US" sz="800" noProof="0" dirty="0">
                        <a:solidFill>
                          <a:schemeClr val="tx1"/>
                        </a:solidFill>
                        <a:latin typeface="+mn-lt"/>
                        <a:cs typeface="Times New Roman" panose="02020603050405020304" pitchFamily="18" charset="0"/>
                      </a:endParaRPr>
                    </a:p>
                  </a:txBody>
                  <a:tcPr marL="36000" marR="36000" marT="18000" marB="18000"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800" noProof="0" dirty="0" smtClean="0"/>
                        <a:t>WIEGAND_OUT0</a:t>
                      </a:r>
                      <a:endParaRPr lang="en-US" sz="800" noProof="0" dirty="0" smtClean="0">
                        <a:solidFill>
                          <a:schemeClr val="tx1"/>
                        </a:solidFill>
                        <a:latin typeface="+mn-lt"/>
                        <a:cs typeface="Times New Roman" panose="02020603050405020304" pitchFamily="18" charset="0"/>
                      </a:endParaRPr>
                    </a:p>
                  </a:txBody>
                  <a:tcPr marL="36000" marR="36000" marT="18000" marB="18000" anchor="ctr"/>
                </a:tc>
                <a:tc>
                  <a:txBody>
                    <a:bodyPr/>
                    <a:lstStyle/>
                    <a:p>
                      <a:r>
                        <a:rPr lang="en-US" sz="800" noProof="0" dirty="0" smtClean="0"/>
                        <a:t>Green</a:t>
                      </a:r>
                      <a:endParaRPr lang="en-US" sz="800" noProof="0" dirty="0" smtClean="0">
                        <a:solidFill>
                          <a:schemeClr val="tx1"/>
                        </a:solidFill>
                        <a:latin typeface="+mn-lt"/>
                        <a:cs typeface="Times New Roman" panose="02020603050405020304" pitchFamily="18" charset="0"/>
                      </a:endParaRPr>
                    </a:p>
                  </a:txBody>
                  <a:tcPr marL="36000" marR="36000" marT="18000" marB="18000" anchor="ctr"/>
                </a:tc>
                <a:extLst>
                  <a:ext uri="{0D108BD9-81ED-4DB2-BD59-A6C34878D82A}">
                    <a16:rowId xmlns:a16="http://schemas.microsoft.com/office/drawing/2014/main" val="10004"/>
                  </a:ext>
                </a:extLst>
              </a:tr>
              <a:tr h="129071">
                <a:tc>
                  <a:txBody>
                    <a:bodyPr/>
                    <a:lstStyle/>
                    <a:p>
                      <a:pPr algn="ctr"/>
                      <a:r>
                        <a:rPr lang="en-US" sz="800" noProof="0" dirty="0" smtClean="0">
                          <a:solidFill>
                            <a:schemeClr val="dk1"/>
                          </a:solidFill>
                          <a:latin typeface="+mn-lt"/>
                          <a:cs typeface="+mn-cs"/>
                        </a:rPr>
                        <a:t>26</a:t>
                      </a:r>
                      <a:endParaRPr lang="en-US" sz="800" noProof="0" dirty="0">
                        <a:solidFill>
                          <a:schemeClr val="tx1"/>
                        </a:solidFill>
                        <a:latin typeface="+mn-lt"/>
                        <a:cs typeface="Times New Roman" panose="02020603050405020304" pitchFamily="18" charset="0"/>
                      </a:endParaRPr>
                    </a:p>
                  </a:txBody>
                  <a:tcPr marL="36000" marR="36000" marT="18000" marB="18000"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800" noProof="0" dirty="0" smtClean="0"/>
                        <a:t>WIEGAND_OUT1</a:t>
                      </a:r>
                      <a:endParaRPr lang="en-US" sz="800" noProof="0" dirty="0" smtClean="0">
                        <a:solidFill>
                          <a:schemeClr val="tx1"/>
                        </a:solidFill>
                        <a:latin typeface="+mn-lt"/>
                        <a:cs typeface="Times New Roman" panose="02020603050405020304" pitchFamily="18" charset="0"/>
                      </a:endParaRPr>
                    </a:p>
                  </a:txBody>
                  <a:tcPr marL="36000" marR="36000" marT="18000" marB="18000" anchor="ctr"/>
                </a:tc>
                <a:tc>
                  <a:txBody>
                    <a:bodyPr/>
                    <a:lstStyle/>
                    <a:p>
                      <a:r>
                        <a:rPr lang="en-US" sz="800" noProof="0" dirty="0" smtClean="0"/>
                        <a:t>White</a:t>
                      </a:r>
                      <a:endParaRPr lang="en-US" sz="800" noProof="0" dirty="0" smtClean="0">
                        <a:solidFill>
                          <a:schemeClr val="tx1"/>
                        </a:solidFill>
                        <a:latin typeface="+mn-lt"/>
                        <a:cs typeface="Times New Roman" panose="02020603050405020304" pitchFamily="18" charset="0"/>
                      </a:endParaRPr>
                    </a:p>
                  </a:txBody>
                  <a:tcPr marL="36000" marR="36000" marT="18000" marB="18000" anchor="ctr"/>
                </a:tc>
                <a:extLst>
                  <a:ext uri="{0D108BD9-81ED-4DB2-BD59-A6C34878D82A}">
                    <a16:rowId xmlns:a16="http://schemas.microsoft.com/office/drawing/2014/main" val="10005"/>
                  </a:ext>
                </a:extLst>
              </a:tr>
              <a:tr h="0">
                <a:tc>
                  <a:txBody>
                    <a:bodyPr/>
                    <a:lstStyle/>
                    <a:p>
                      <a:pPr algn="ctr"/>
                      <a:r>
                        <a:rPr lang="en-US" sz="800" noProof="0" dirty="0" smtClean="0">
                          <a:solidFill>
                            <a:schemeClr val="dk1"/>
                          </a:solidFill>
                          <a:latin typeface="+mn-lt"/>
                          <a:cs typeface="+mn-cs"/>
                        </a:rPr>
                        <a:t>21</a:t>
                      </a:r>
                      <a:endParaRPr lang="en-US" sz="800" noProof="0" dirty="0">
                        <a:solidFill>
                          <a:schemeClr val="tx1"/>
                        </a:solidFill>
                        <a:latin typeface="+mn-lt"/>
                        <a:cs typeface="Times New Roman" panose="02020603050405020304" pitchFamily="18" charset="0"/>
                      </a:endParaRPr>
                    </a:p>
                  </a:txBody>
                  <a:tcPr marL="36000" marR="36000" marT="18000" marB="18000"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800" noProof="0" dirty="0" smtClean="0"/>
                        <a:t>WIEGAND_IN0</a:t>
                      </a:r>
                      <a:endParaRPr lang="en-US" sz="800" noProof="0" dirty="0" smtClean="0">
                        <a:solidFill>
                          <a:schemeClr val="tx1"/>
                        </a:solidFill>
                        <a:latin typeface="+mn-lt"/>
                        <a:cs typeface="Times New Roman" panose="02020603050405020304" pitchFamily="18" charset="0"/>
                      </a:endParaRPr>
                    </a:p>
                  </a:txBody>
                  <a:tcPr marL="36000" marR="36000" marT="18000" marB="18000"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800" noProof="0" dirty="0" smtClean="0"/>
                        <a:t>Green / Red</a:t>
                      </a:r>
                      <a:endParaRPr lang="en-US" sz="800" noProof="0" dirty="0" smtClean="0">
                        <a:solidFill>
                          <a:schemeClr val="tx1"/>
                        </a:solidFill>
                        <a:latin typeface="+mn-lt"/>
                        <a:cs typeface="Times New Roman" panose="02020603050405020304" pitchFamily="18" charset="0"/>
                      </a:endParaRPr>
                    </a:p>
                  </a:txBody>
                  <a:tcPr marL="36000" marR="36000" marT="18000" marB="18000" anchor="ctr"/>
                </a:tc>
                <a:extLst>
                  <a:ext uri="{0D108BD9-81ED-4DB2-BD59-A6C34878D82A}">
                    <a16:rowId xmlns:a16="http://schemas.microsoft.com/office/drawing/2014/main" val="10006"/>
                  </a:ext>
                </a:extLst>
              </a:tr>
              <a:tr h="129071">
                <a:tc>
                  <a:txBody>
                    <a:bodyPr/>
                    <a:lstStyle/>
                    <a:p>
                      <a:pPr algn="ctr"/>
                      <a:r>
                        <a:rPr lang="en-US" sz="800" noProof="0" dirty="0" smtClean="0">
                          <a:solidFill>
                            <a:schemeClr val="dk1"/>
                          </a:solidFill>
                          <a:latin typeface="+mn-lt"/>
                          <a:cs typeface="+mn-cs"/>
                        </a:rPr>
                        <a:t>27</a:t>
                      </a:r>
                      <a:endParaRPr lang="en-US" sz="800" noProof="0" dirty="0">
                        <a:solidFill>
                          <a:schemeClr val="tx1"/>
                        </a:solidFill>
                        <a:latin typeface="+mn-lt"/>
                        <a:cs typeface="Times New Roman" panose="02020603050405020304" pitchFamily="18" charset="0"/>
                      </a:endParaRPr>
                    </a:p>
                  </a:txBody>
                  <a:tcPr marL="36000" marR="36000" marT="18000" marB="18000" anchor="ctr"/>
                </a:tc>
                <a:tc>
                  <a:txBody>
                    <a:bodyPr/>
                    <a:lstStyle/>
                    <a:p>
                      <a:r>
                        <a:rPr lang="en-US" sz="800" noProof="0" dirty="0" smtClean="0"/>
                        <a:t>WIEGAND_GND</a:t>
                      </a:r>
                      <a:endParaRPr lang="en-US" sz="800" noProof="0" dirty="0">
                        <a:solidFill>
                          <a:schemeClr val="tx1"/>
                        </a:solidFill>
                        <a:latin typeface="+mn-lt"/>
                        <a:cs typeface="Times New Roman" panose="02020603050405020304" pitchFamily="18" charset="0"/>
                      </a:endParaRPr>
                    </a:p>
                  </a:txBody>
                  <a:tcPr marL="36000" marR="36000" marT="18000" marB="18000" anchor="ctr"/>
                </a:tc>
                <a:tc>
                  <a:txBody>
                    <a:bodyPr/>
                    <a:lstStyle/>
                    <a:p>
                      <a:r>
                        <a:rPr lang="en-US" sz="800" noProof="0" dirty="0" smtClean="0"/>
                        <a:t>Black / Red</a:t>
                      </a:r>
                      <a:endParaRPr lang="en-US" sz="800" noProof="0" dirty="0" smtClean="0">
                        <a:solidFill>
                          <a:schemeClr val="tx1"/>
                        </a:solidFill>
                        <a:latin typeface="+mn-lt"/>
                        <a:cs typeface="Times New Roman" panose="02020603050405020304" pitchFamily="18" charset="0"/>
                      </a:endParaRPr>
                    </a:p>
                  </a:txBody>
                  <a:tcPr marL="36000" marR="36000" marT="18000" marB="18000" anchor="ctr"/>
                </a:tc>
                <a:extLst>
                  <a:ext uri="{0D108BD9-81ED-4DB2-BD59-A6C34878D82A}">
                    <a16:rowId xmlns:a16="http://schemas.microsoft.com/office/drawing/2014/main" val="10007"/>
                  </a:ext>
                </a:extLst>
              </a:tr>
            </a:tbl>
          </a:graphicData>
        </a:graphic>
      </p:graphicFrame>
      <p:graphicFrame>
        <p:nvGraphicFramePr>
          <p:cNvPr id="34" name="Tableau 33"/>
          <p:cNvGraphicFramePr>
            <a:graphicFrameLocks noGrp="1"/>
          </p:cNvGraphicFramePr>
          <p:nvPr>
            <p:extLst>
              <p:ext uri="{D42A27DB-BD31-4B8C-83A1-F6EECF244321}">
                <p14:modId xmlns:p14="http://schemas.microsoft.com/office/powerpoint/2010/main" val="2774209274"/>
              </p:ext>
            </p:extLst>
          </p:nvPr>
        </p:nvGraphicFramePr>
        <p:xfrm>
          <a:off x="7288289" y="1874936"/>
          <a:ext cx="2218874" cy="978000"/>
        </p:xfrm>
        <a:graphic>
          <a:graphicData uri="http://schemas.openxmlformats.org/drawingml/2006/table">
            <a:tbl>
              <a:tblPr bandRow="1">
                <a:tableStyleId>{793D81CF-94F2-401A-BA57-92F5A7B2D0C5}</a:tableStyleId>
              </a:tblPr>
              <a:tblGrid>
                <a:gridCol w="366125">
                  <a:extLst>
                    <a:ext uri="{9D8B030D-6E8A-4147-A177-3AD203B41FA5}">
                      <a16:colId xmlns:a16="http://schemas.microsoft.com/office/drawing/2014/main" val="20000"/>
                    </a:ext>
                  </a:extLst>
                </a:gridCol>
                <a:gridCol w="1116283">
                  <a:extLst>
                    <a:ext uri="{9D8B030D-6E8A-4147-A177-3AD203B41FA5}">
                      <a16:colId xmlns:a16="http://schemas.microsoft.com/office/drawing/2014/main" val="20001"/>
                    </a:ext>
                  </a:extLst>
                </a:gridCol>
                <a:gridCol w="736466">
                  <a:extLst>
                    <a:ext uri="{9D8B030D-6E8A-4147-A177-3AD203B41FA5}">
                      <a16:colId xmlns:a16="http://schemas.microsoft.com/office/drawing/2014/main" val="20002"/>
                    </a:ext>
                  </a:extLst>
                </a:gridCol>
              </a:tblGrid>
              <a:tr h="116913">
                <a:tc gridSpan="3">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1" dirty="0" smtClean="0"/>
                        <a:t>RS-422 and 485</a:t>
                      </a:r>
                      <a:endParaRPr lang="en-US" sz="1000" b="1" dirty="0" smtClean="0">
                        <a:solidFill>
                          <a:schemeClr val="bg1"/>
                        </a:solidFill>
                        <a:latin typeface="+mn-lt"/>
                      </a:endParaRPr>
                    </a:p>
                  </a:txBody>
                  <a:tcPr marL="36000" marR="36000" marT="18000" marB="18000"/>
                </a:tc>
                <a:tc h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900" noProof="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900" noProof="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127970">
                <a:tc>
                  <a:txBody>
                    <a:bodyPr/>
                    <a:lstStyle/>
                    <a:p>
                      <a:pPr algn="ctr"/>
                      <a:r>
                        <a:rPr lang="en-US" sz="800" noProof="0" dirty="0" smtClean="0">
                          <a:solidFill>
                            <a:schemeClr val="dk1"/>
                          </a:solidFill>
                          <a:latin typeface="+mn-lt"/>
                          <a:cs typeface="+mn-cs"/>
                        </a:rPr>
                        <a:t>7</a:t>
                      </a:r>
                      <a:endParaRPr lang="en-US" sz="800" noProof="0" dirty="0">
                        <a:solidFill>
                          <a:schemeClr val="tx1"/>
                        </a:solidFill>
                        <a:latin typeface="+mn-lt"/>
                        <a:cs typeface="Times New Roman" panose="02020603050405020304" pitchFamily="18" charset="0"/>
                      </a:endParaRPr>
                    </a:p>
                  </a:txBody>
                  <a:tcPr marL="36000" marR="36000" marT="18000" marB="18000"/>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800" noProof="0" dirty="0" smtClean="0"/>
                        <a:t>RS485_RX_A</a:t>
                      </a:r>
                      <a:endParaRPr lang="en-US" sz="800" noProof="0" dirty="0" smtClean="0">
                        <a:solidFill>
                          <a:schemeClr val="tx1"/>
                        </a:solidFill>
                        <a:latin typeface="+mn-lt"/>
                        <a:cs typeface="Times New Roman" panose="02020603050405020304" pitchFamily="18" charset="0"/>
                      </a:endParaRPr>
                    </a:p>
                  </a:txBody>
                  <a:tcPr marL="36000" marR="36000" marT="18000" marB="18000"/>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800" noProof="0" dirty="0" smtClean="0"/>
                        <a:t>Blue / Black</a:t>
                      </a:r>
                      <a:endParaRPr lang="en-US" sz="800" noProof="0" dirty="0" smtClean="0">
                        <a:solidFill>
                          <a:schemeClr val="tx1"/>
                        </a:solidFill>
                        <a:latin typeface="+mn-lt"/>
                        <a:cs typeface="Times New Roman" panose="02020603050405020304" pitchFamily="18" charset="0"/>
                      </a:endParaRPr>
                    </a:p>
                  </a:txBody>
                  <a:tcPr marL="36000" marR="36000" marT="18000" marB="18000"/>
                </a:tc>
                <a:extLst>
                  <a:ext uri="{0D108BD9-81ED-4DB2-BD59-A6C34878D82A}">
                    <a16:rowId xmlns:a16="http://schemas.microsoft.com/office/drawing/2014/main" val="10001"/>
                  </a:ext>
                </a:extLst>
              </a:tr>
              <a:tr h="127970">
                <a:tc>
                  <a:txBody>
                    <a:bodyPr/>
                    <a:lstStyle/>
                    <a:p>
                      <a:pPr algn="ctr"/>
                      <a:r>
                        <a:rPr lang="en-US" sz="800" noProof="0" dirty="0" smtClean="0">
                          <a:solidFill>
                            <a:schemeClr val="tx1"/>
                          </a:solidFill>
                          <a:latin typeface="+mn-lt"/>
                          <a:cs typeface="Times New Roman" panose="02020603050405020304" pitchFamily="18" charset="0"/>
                        </a:rPr>
                        <a:t>8</a:t>
                      </a:r>
                      <a:endParaRPr lang="en-US" sz="800" noProof="0" dirty="0">
                        <a:solidFill>
                          <a:schemeClr val="tx1"/>
                        </a:solidFill>
                        <a:latin typeface="+mn-lt"/>
                        <a:cs typeface="Times New Roman" panose="02020603050405020304" pitchFamily="18" charset="0"/>
                      </a:endParaRPr>
                    </a:p>
                  </a:txBody>
                  <a:tcPr marL="36000" marR="36000" marT="18000" marB="18000"/>
                </a:tc>
                <a:tc>
                  <a:txBody>
                    <a:bodyPr/>
                    <a:lstStyle/>
                    <a:p>
                      <a:r>
                        <a:rPr lang="en-US" sz="800" noProof="0" dirty="0" smtClean="0"/>
                        <a:t>RS485_TX_Z</a:t>
                      </a:r>
                      <a:endParaRPr lang="en-US" sz="800" noProof="0" dirty="0">
                        <a:solidFill>
                          <a:schemeClr val="tx1"/>
                        </a:solidFill>
                        <a:latin typeface="+mn-lt"/>
                        <a:cs typeface="Times New Roman" panose="02020603050405020304" pitchFamily="18" charset="0"/>
                      </a:endParaRPr>
                    </a:p>
                  </a:txBody>
                  <a:tcPr marL="36000" marR="36000" marT="18000" marB="18000"/>
                </a:tc>
                <a:tc>
                  <a:txBody>
                    <a:bodyPr/>
                    <a:lstStyle/>
                    <a:p>
                      <a:r>
                        <a:rPr lang="en-US" sz="800" noProof="0" dirty="0" smtClean="0"/>
                        <a:t>Green / White</a:t>
                      </a:r>
                      <a:endParaRPr lang="en-US" sz="800" noProof="0" dirty="0">
                        <a:solidFill>
                          <a:schemeClr val="tx1"/>
                        </a:solidFill>
                        <a:latin typeface="+mn-lt"/>
                        <a:cs typeface="Times New Roman" panose="02020603050405020304" pitchFamily="18" charset="0"/>
                      </a:endParaRPr>
                    </a:p>
                  </a:txBody>
                  <a:tcPr marL="36000" marR="36000" marT="18000" marB="18000"/>
                </a:tc>
                <a:extLst>
                  <a:ext uri="{0D108BD9-81ED-4DB2-BD59-A6C34878D82A}">
                    <a16:rowId xmlns:a16="http://schemas.microsoft.com/office/drawing/2014/main" val="10002"/>
                  </a:ext>
                </a:extLst>
              </a:tr>
              <a:tr h="97999">
                <a:tc>
                  <a:txBody>
                    <a:bodyPr/>
                    <a:lstStyle/>
                    <a:p>
                      <a:pPr algn="ctr"/>
                      <a:r>
                        <a:rPr lang="en-US" sz="800" noProof="0" dirty="0" smtClean="0">
                          <a:solidFill>
                            <a:schemeClr val="tx1"/>
                          </a:solidFill>
                          <a:latin typeface="+mn-lt"/>
                          <a:cs typeface="Times New Roman" panose="02020603050405020304" pitchFamily="18" charset="0"/>
                        </a:rPr>
                        <a:t>9</a:t>
                      </a:r>
                      <a:endParaRPr lang="en-US" sz="800" noProof="0" dirty="0">
                        <a:solidFill>
                          <a:schemeClr val="tx1"/>
                        </a:solidFill>
                        <a:latin typeface="+mn-lt"/>
                        <a:cs typeface="Times New Roman" panose="02020603050405020304" pitchFamily="18" charset="0"/>
                      </a:endParaRPr>
                    </a:p>
                  </a:txBody>
                  <a:tcPr marL="36000" marR="36000" marT="18000" marB="18000"/>
                </a:tc>
                <a:tc>
                  <a:txBody>
                    <a:bodyPr/>
                    <a:lstStyle/>
                    <a:p>
                      <a:r>
                        <a:rPr lang="en-US" sz="800" noProof="0" dirty="0" smtClean="0">
                          <a:solidFill>
                            <a:schemeClr val="tx1"/>
                          </a:solidFill>
                          <a:latin typeface="+mn-lt"/>
                          <a:cs typeface="Times New Roman" panose="02020603050405020304" pitchFamily="18" charset="0"/>
                        </a:rPr>
                        <a:t>RS</a:t>
                      </a:r>
                      <a:r>
                        <a:rPr lang="en-US" sz="800" noProof="0" dirty="0" smtClean="0"/>
                        <a:t>485</a:t>
                      </a:r>
                      <a:r>
                        <a:rPr lang="en-US" sz="800" noProof="0" dirty="0" smtClean="0">
                          <a:solidFill>
                            <a:schemeClr val="tx1"/>
                          </a:solidFill>
                          <a:latin typeface="+mn-lt"/>
                          <a:cs typeface="Times New Roman" panose="02020603050405020304" pitchFamily="18" charset="0"/>
                        </a:rPr>
                        <a:t>_RX_B</a:t>
                      </a:r>
                      <a:endParaRPr lang="en-US" sz="800" noProof="0" dirty="0">
                        <a:solidFill>
                          <a:schemeClr val="tx1"/>
                        </a:solidFill>
                        <a:latin typeface="+mn-lt"/>
                        <a:cs typeface="Times New Roman" panose="02020603050405020304" pitchFamily="18" charset="0"/>
                      </a:endParaRPr>
                    </a:p>
                  </a:txBody>
                  <a:tcPr marL="36000" marR="36000" marT="18000" marB="18000"/>
                </a:tc>
                <a:tc>
                  <a:txBody>
                    <a:bodyPr/>
                    <a:lstStyle/>
                    <a:p>
                      <a:r>
                        <a:rPr lang="en-US" sz="800" noProof="0" dirty="0" smtClean="0">
                          <a:solidFill>
                            <a:schemeClr val="tx1"/>
                          </a:solidFill>
                          <a:latin typeface="+mn-lt"/>
                          <a:cs typeface="Times New Roman" panose="02020603050405020304" pitchFamily="18" charset="0"/>
                        </a:rPr>
                        <a:t>Blue / White</a:t>
                      </a:r>
                    </a:p>
                  </a:txBody>
                  <a:tcPr marL="36000" marR="36000" marT="18000" marB="18000"/>
                </a:tc>
                <a:extLst>
                  <a:ext uri="{0D108BD9-81ED-4DB2-BD59-A6C34878D82A}">
                    <a16:rowId xmlns:a16="http://schemas.microsoft.com/office/drawing/2014/main" val="10003"/>
                  </a:ext>
                </a:extLst>
              </a:tr>
              <a:tr h="97999">
                <a:tc>
                  <a:txBody>
                    <a:bodyPr/>
                    <a:lstStyle/>
                    <a:p>
                      <a:pPr algn="ctr"/>
                      <a:r>
                        <a:rPr lang="en-US" sz="800" noProof="0" dirty="0" smtClean="0">
                          <a:solidFill>
                            <a:schemeClr val="tx1"/>
                          </a:solidFill>
                          <a:latin typeface="+mn-lt"/>
                          <a:cs typeface="Times New Roman" panose="02020603050405020304" pitchFamily="18" charset="0"/>
                        </a:rPr>
                        <a:t>10</a:t>
                      </a:r>
                      <a:endParaRPr lang="en-US" sz="800" noProof="0" dirty="0">
                        <a:solidFill>
                          <a:schemeClr val="tx1"/>
                        </a:solidFill>
                        <a:latin typeface="+mn-lt"/>
                        <a:cs typeface="Times New Roman" panose="02020603050405020304" pitchFamily="18" charset="0"/>
                      </a:endParaRPr>
                    </a:p>
                  </a:txBody>
                  <a:tcPr marL="36000" marR="36000" marT="18000" marB="18000"/>
                </a:tc>
                <a:tc>
                  <a:txBody>
                    <a:bodyPr/>
                    <a:lstStyle/>
                    <a:p>
                      <a:r>
                        <a:rPr lang="en-US" sz="800" noProof="0" dirty="0" smtClean="0">
                          <a:solidFill>
                            <a:schemeClr val="tx1"/>
                          </a:solidFill>
                          <a:latin typeface="+mn-lt"/>
                          <a:cs typeface="Times New Roman" panose="02020603050405020304" pitchFamily="18" charset="0"/>
                        </a:rPr>
                        <a:t>RS</a:t>
                      </a:r>
                      <a:r>
                        <a:rPr lang="en-US" sz="800" noProof="0" dirty="0" smtClean="0"/>
                        <a:t>485</a:t>
                      </a:r>
                      <a:r>
                        <a:rPr lang="en-US" sz="800" noProof="0" dirty="0" smtClean="0">
                          <a:solidFill>
                            <a:schemeClr val="tx1"/>
                          </a:solidFill>
                          <a:latin typeface="+mn-lt"/>
                          <a:cs typeface="Times New Roman" panose="02020603050405020304" pitchFamily="18" charset="0"/>
                        </a:rPr>
                        <a:t>_TX_Y</a:t>
                      </a:r>
                      <a:endParaRPr lang="en-US" sz="800" noProof="0" dirty="0">
                        <a:solidFill>
                          <a:schemeClr val="tx1"/>
                        </a:solidFill>
                        <a:latin typeface="+mn-lt"/>
                        <a:cs typeface="Times New Roman" panose="02020603050405020304" pitchFamily="18" charset="0"/>
                      </a:endParaRPr>
                    </a:p>
                  </a:txBody>
                  <a:tcPr marL="36000" marR="36000" marT="18000" marB="18000"/>
                </a:tc>
                <a:tc>
                  <a:txBody>
                    <a:bodyPr/>
                    <a:lstStyle/>
                    <a:p>
                      <a:r>
                        <a:rPr lang="en-US" sz="800" noProof="0" dirty="0" smtClean="0">
                          <a:solidFill>
                            <a:schemeClr val="tx1"/>
                          </a:solidFill>
                          <a:latin typeface="+mn-lt"/>
                          <a:cs typeface="Times New Roman" panose="02020603050405020304" pitchFamily="18" charset="0"/>
                        </a:rPr>
                        <a:t>Green / Black</a:t>
                      </a:r>
                    </a:p>
                  </a:txBody>
                  <a:tcPr marL="36000" marR="36000" marT="18000" marB="18000"/>
                </a:tc>
                <a:extLst>
                  <a:ext uri="{0D108BD9-81ED-4DB2-BD59-A6C34878D82A}">
                    <a16:rowId xmlns:a16="http://schemas.microsoft.com/office/drawing/2014/main" val="10004"/>
                  </a:ext>
                </a:extLst>
              </a:tr>
              <a:tr h="97999">
                <a:tc>
                  <a:txBody>
                    <a:bodyPr/>
                    <a:lstStyle/>
                    <a:p>
                      <a:pPr algn="ctr"/>
                      <a:r>
                        <a:rPr lang="en-US" sz="800" noProof="0" dirty="0" smtClean="0">
                          <a:solidFill>
                            <a:schemeClr val="tx1"/>
                          </a:solidFill>
                          <a:latin typeface="+mn-lt"/>
                          <a:cs typeface="Times New Roman" panose="02020603050405020304" pitchFamily="18" charset="0"/>
                        </a:rPr>
                        <a:t>11</a:t>
                      </a:r>
                      <a:endParaRPr lang="en-US" sz="800" noProof="0" dirty="0">
                        <a:solidFill>
                          <a:schemeClr val="tx1"/>
                        </a:solidFill>
                        <a:latin typeface="+mn-lt"/>
                        <a:cs typeface="Times New Roman" panose="02020603050405020304" pitchFamily="18" charset="0"/>
                      </a:endParaRPr>
                    </a:p>
                  </a:txBody>
                  <a:tcPr marL="36000" marR="36000" marT="18000" marB="18000"/>
                </a:tc>
                <a:tc>
                  <a:txBody>
                    <a:bodyPr/>
                    <a:lstStyle/>
                    <a:p>
                      <a:r>
                        <a:rPr lang="en-US" sz="800" noProof="0" dirty="0" smtClean="0">
                          <a:solidFill>
                            <a:schemeClr val="tx1"/>
                          </a:solidFill>
                          <a:latin typeface="+mn-lt"/>
                          <a:cs typeface="Times New Roman" panose="02020603050405020304" pitchFamily="18" charset="0"/>
                        </a:rPr>
                        <a:t>RS</a:t>
                      </a:r>
                      <a:r>
                        <a:rPr lang="en-US" sz="800" noProof="0" dirty="0" smtClean="0"/>
                        <a:t>485</a:t>
                      </a:r>
                      <a:r>
                        <a:rPr lang="en-US" sz="800" noProof="0" dirty="0" smtClean="0">
                          <a:solidFill>
                            <a:schemeClr val="tx1"/>
                          </a:solidFill>
                          <a:latin typeface="+mn-lt"/>
                          <a:cs typeface="Times New Roman" panose="02020603050405020304" pitchFamily="18" charset="0"/>
                        </a:rPr>
                        <a:t>_GND</a:t>
                      </a:r>
                      <a:endParaRPr lang="en-US" sz="800" noProof="0" dirty="0">
                        <a:solidFill>
                          <a:schemeClr val="tx1"/>
                        </a:solidFill>
                        <a:latin typeface="+mn-lt"/>
                        <a:cs typeface="Times New Roman" panose="02020603050405020304" pitchFamily="18" charset="0"/>
                      </a:endParaRPr>
                    </a:p>
                  </a:txBody>
                  <a:tcPr marL="36000" marR="36000" marT="18000" marB="18000"/>
                </a:tc>
                <a:tc>
                  <a:txBody>
                    <a:bodyPr/>
                    <a:lstStyle/>
                    <a:p>
                      <a:r>
                        <a:rPr lang="en-US" sz="800" noProof="0" dirty="0" smtClean="0">
                          <a:solidFill>
                            <a:schemeClr val="tx1"/>
                          </a:solidFill>
                          <a:latin typeface="+mn-lt"/>
                          <a:cs typeface="Times New Roman" panose="02020603050405020304" pitchFamily="18" charset="0"/>
                        </a:rPr>
                        <a:t>Black / Red</a:t>
                      </a:r>
                    </a:p>
                  </a:txBody>
                  <a:tcPr marL="36000" marR="36000" marT="18000" marB="18000"/>
                </a:tc>
                <a:extLst>
                  <a:ext uri="{0D108BD9-81ED-4DB2-BD59-A6C34878D82A}">
                    <a16:rowId xmlns:a16="http://schemas.microsoft.com/office/drawing/2014/main" val="10005"/>
                  </a:ext>
                </a:extLst>
              </a:tr>
            </a:tbl>
          </a:graphicData>
        </a:graphic>
      </p:graphicFrame>
      <p:graphicFrame>
        <p:nvGraphicFramePr>
          <p:cNvPr id="35" name="Tableau 34"/>
          <p:cNvGraphicFramePr>
            <a:graphicFrameLocks noGrp="1"/>
          </p:cNvGraphicFramePr>
          <p:nvPr>
            <p:extLst>
              <p:ext uri="{D42A27DB-BD31-4B8C-83A1-F6EECF244321}">
                <p14:modId xmlns:p14="http://schemas.microsoft.com/office/powerpoint/2010/main" val="1637466631"/>
              </p:ext>
            </p:extLst>
          </p:nvPr>
        </p:nvGraphicFramePr>
        <p:xfrm>
          <a:off x="2577685" y="3184994"/>
          <a:ext cx="1954681" cy="1293840"/>
        </p:xfrm>
        <a:graphic>
          <a:graphicData uri="http://schemas.openxmlformats.org/drawingml/2006/table">
            <a:tbl>
              <a:tblPr bandRow="1">
                <a:tableStyleId>{1E171933-4619-4E11-9A3F-F7608DF75F80}</a:tableStyleId>
              </a:tblPr>
              <a:tblGrid>
                <a:gridCol w="312101">
                  <a:extLst>
                    <a:ext uri="{9D8B030D-6E8A-4147-A177-3AD203B41FA5}">
                      <a16:colId xmlns:a16="http://schemas.microsoft.com/office/drawing/2014/main" val="20000"/>
                    </a:ext>
                  </a:extLst>
                </a:gridCol>
                <a:gridCol w="850492">
                  <a:extLst>
                    <a:ext uri="{9D8B030D-6E8A-4147-A177-3AD203B41FA5}">
                      <a16:colId xmlns:a16="http://schemas.microsoft.com/office/drawing/2014/main" val="20001"/>
                    </a:ext>
                  </a:extLst>
                </a:gridCol>
                <a:gridCol w="792088">
                  <a:extLst>
                    <a:ext uri="{9D8B030D-6E8A-4147-A177-3AD203B41FA5}">
                      <a16:colId xmlns:a16="http://schemas.microsoft.com/office/drawing/2014/main" val="20002"/>
                    </a:ext>
                  </a:extLst>
                </a:gridCol>
              </a:tblGrid>
              <a:tr h="83005">
                <a:tc gridSpan="3">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1" dirty="0" smtClean="0"/>
                        <a:t>Power supply &amp; Tamper switch</a:t>
                      </a:r>
                      <a:endParaRPr lang="en-US" sz="1000" b="1" dirty="0" smtClean="0">
                        <a:solidFill>
                          <a:schemeClr val="bg1"/>
                        </a:solidFill>
                      </a:endParaRPr>
                    </a:p>
                  </a:txBody>
                  <a:tcPr marL="36000" marR="36000" marT="18000" marB="18000" anchor="ctr"/>
                </a:tc>
                <a:tc h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200" noProof="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200" noProof="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83005">
                <a:tc>
                  <a:txBody>
                    <a:bodyPr/>
                    <a:lstStyle/>
                    <a:p>
                      <a:pPr algn="ctr"/>
                      <a:r>
                        <a:rPr lang="en-US" sz="800" b="0" noProof="0" dirty="0" smtClean="0">
                          <a:solidFill>
                            <a:schemeClr val="dk1"/>
                          </a:solidFill>
                        </a:rPr>
                        <a:t>13</a:t>
                      </a:r>
                      <a:endParaRPr lang="en-US" sz="800" b="0" noProof="0" dirty="0">
                        <a:solidFill>
                          <a:schemeClr val="tx1"/>
                        </a:solidFill>
                      </a:endParaRPr>
                    </a:p>
                  </a:txBody>
                  <a:tcPr marL="36000" marR="36000" marT="0" marB="0" anchor="ctr"/>
                </a:tc>
                <a:tc>
                  <a:txBody>
                    <a:bodyPr/>
                    <a:lstStyle/>
                    <a:p>
                      <a:r>
                        <a:rPr lang="en-US" sz="800" noProof="0" dirty="0" smtClean="0"/>
                        <a:t>RLY_NC</a:t>
                      </a:r>
                      <a:endParaRPr lang="en-US" sz="800" noProof="0" dirty="0">
                        <a:latin typeface="+mn-lt"/>
                        <a:cs typeface="Times New Roman" panose="02020603050405020304" pitchFamily="18" charset="0"/>
                      </a:endParaRPr>
                    </a:p>
                  </a:txBody>
                  <a:tcPr marL="36000" marR="36000" marT="18000" marB="18000"/>
                </a:tc>
                <a:tc>
                  <a:txBody>
                    <a:bodyPr/>
                    <a:lstStyle/>
                    <a:p>
                      <a:r>
                        <a:rPr lang="en-US" sz="800" noProof="0" dirty="0" smtClean="0"/>
                        <a:t>Orange / White</a:t>
                      </a:r>
                      <a:endParaRPr lang="en-US" sz="800" noProof="0" dirty="0">
                        <a:latin typeface="+mn-lt"/>
                        <a:cs typeface="Times New Roman" panose="02020603050405020304" pitchFamily="18" charset="0"/>
                      </a:endParaRPr>
                    </a:p>
                  </a:txBody>
                  <a:tcPr marL="36000" marR="36000" marT="18000" marB="18000"/>
                </a:tc>
                <a:extLst>
                  <a:ext uri="{0D108BD9-81ED-4DB2-BD59-A6C34878D82A}">
                    <a16:rowId xmlns:a16="http://schemas.microsoft.com/office/drawing/2014/main" val="10001"/>
                  </a:ext>
                </a:extLst>
              </a:tr>
              <a:tr h="83005">
                <a:tc>
                  <a:txBody>
                    <a:bodyPr/>
                    <a:lstStyle/>
                    <a:p>
                      <a:pPr algn="ctr"/>
                      <a:r>
                        <a:rPr lang="en-US" sz="800" b="0" noProof="0" dirty="0" smtClean="0">
                          <a:solidFill>
                            <a:schemeClr val="dk1"/>
                          </a:solidFill>
                        </a:rPr>
                        <a:t>14</a:t>
                      </a:r>
                      <a:endParaRPr lang="en-US" sz="800" b="0" noProof="0" dirty="0">
                        <a:solidFill>
                          <a:schemeClr val="tx1"/>
                        </a:solidFill>
                      </a:endParaRPr>
                    </a:p>
                  </a:txBody>
                  <a:tcPr marL="36000" marR="36000" marT="0" marB="0"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800" noProof="0" dirty="0" smtClean="0"/>
                        <a:t>RLY_NO</a:t>
                      </a:r>
                      <a:endParaRPr lang="en-US" sz="800" noProof="0" dirty="0" smtClean="0">
                        <a:latin typeface="+mn-lt"/>
                        <a:cs typeface="Times New Roman" panose="02020603050405020304" pitchFamily="18" charset="0"/>
                      </a:endParaRPr>
                    </a:p>
                  </a:txBody>
                  <a:tcPr marL="36000" marR="36000" marT="18000" marB="18000"/>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800" noProof="0" dirty="0" smtClean="0"/>
                        <a:t>Yellow / White</a:t>
                      </a:r>
                      <a:endParaRPr lang="en-US" sz="800" noProof="0" dirty="0" smtClean="0">
                        <a:latin typeface="+mn-lt"/>
                        <a:cs typeface="Times New Roman" panose="02020603050405020304" pitchFamily="18" charset="0"/>
                      </a:endParaRPr>
                    </a:p>
                  </a:txBody>
                  <a:tcPr marL="36000" marR="36000" marT="18000" marB="18000"/>
                </a:tc>
                <a:extLst>
                  <a:ext uri="{0D108BD9-81ED-4DB2-BD59-A6C34878D82A}">
                    <a16:rowId xmlns:a16="http://schemas.microsoft.com/office/drawing/2014/main" val="10002"/>
                  </a:ext>
                </a:extLst>
              </a:tr>
              <a:tr h="83005">
                <a:tc>
                  <a:txBody>
                    <a:bodyPr/>
                    <a:lstStyle/>
                    <a:p>
                      <a:pPr algn="ctr"/>
                      <a:r>
                        <a:rPr lang="en-US" sz="800" b="0" noProof="0" dirty="0" smtClean="0">
                          <a:solidFill>
                            <a:schemeClr val="dk1"/>
                          </a:solidFill>
                        </a:rPr>
                        <a:t>12</a:t>
                      </a:r>
                      <a:endParaRPr lang="en-US" sz="800" b="0" noProof="0" dirty="0">
                        <a:solidFill>
                          <a:schemeClr val="tx1"/>
                        </a:solidFill>
                      </a:endParaRPr>
                    </a:p>
                  </a:txBody>
                  <a:tcPr marL="36000" marR="36000" marT="0" marB="0" anchor="ctr"/>
                </a:tc>
                <a:tc>
                  <a:txBody>
                    <a:bodyPr/>
                    <a:lstStyle/>
                    <a:p>
                      <a:r>
                        <a:rPr lang="en-US" sz="800" noProof="0" dirty="0" smtClean="0"/>
                        <a:t>RLY_COM</a:t>
                      </a:r>
                      <a:endParaRPr lang="en-US" sz="800" noProof="0" dirty="0">
                        <a:latin typeface="+mn-lt"/>
                        <a:cs typeface="Times New Roman" panose="02020603050405020304" pitchFamily="18" charset="0"/>
                      </a:endParaRPr>
                    </a:p>
                  </a:txBody>
                  <a:tcPr marL="36000" marR="36000" marT="18000" marB="18000"/>
                </a:tc>
                <a:tc>
                  <a:txBody>
                    <a:bodyPr/>
                    <a:lstStyle/>
                    <a:p>
                      <a:r>
                        <a:rPr lang="en-US" sz="800" noProof="0" dirty="0" smtClean="0"/>
                        <a:t>Grey / White</a:t>
                      </a:r>
                      <a:endParaRPr lang="en-US" sz="800" noProof="0" dirty="0">
                        <a:latin typeface="+mn-lt"/>
                        <a:cs typeface="Times New Roman" panose="02020603050405020304" pitchFamily="18" charset="0"/>
                      </a:endParaRPr>
                    </a:p>
                  </a:txBody>
                  <a:tcPr marL="36000" marR="36000" marT="18000" marB="18000"/>
                </a:tc>
                <a:extLst>
                  <a:ext uri="{0D108BD9-81ED-4DB2-BD59-A6C34878D82A}">
                    <a16:rowId xmlns:a16="http://schemas.microsoft.com/office/drawing/2014/main" val="10003"/>
                  </a:ext>
                </a:extLst>
              </a:tr>
              <a:tr h="83005">
                <a:tc>
                  <a:txBody>
                    <a:bodyPr/>
                    <a:lstStyle/>
                    <a:p>
                      <a:pPr algn="ctr"/>
                      <a:r>
                        <a:rPr lang="en-US" sz="800" noProof="0" dirty="0" smtClean="0">
                          <a:solidFill>
                            <a:schemeClr val="dk1"/>
                          </a:solidFill>
                          <a:latin typeface="+mn-lt"/>
                          <a:cs typeface="+mn-cs"/>
                        </a:rPr>
                        <a:t>5</a:t>
                      </a:r>
                      <a:endParaRPr lang="en-US" sz="800" noProof="0" dirty="0">
                        <a:solidFill>
                          <a:schemeClr val="tx1"/>
                        </a:solidFill>
                        <a:latin typeface="+mn-lt"/>
                        <a:cs typeface="Times New Roman" panose="02020603050405020304" pitchFamily="18" charset="0"/>
                      </a:endParaRPr>
                    </a:p>
                  </a:txBody>
                  <a:tcPr marL="36000" marR="36000" marT="18000" marB="18000"/>
                </a:tc>
                <a:tc>
                  <a:txBody>
                    <a:bodyPr/>
                    <a:lstStyle/>
                    <a:p>
                      <a:r>
                        <a:rPr lang="en-US" sz="800" noProof="0" dirty="0" smtClean="0"/>
                        <a:t>SWITCH_PIN1</a:t>
                      </a:r>
                      <a:endParaRPr lang="en-US" sz="800" noProof="0" dirty="0"/>
                    </a:p>
                  </a:txBody>
                  <a:tcPr marL="36000" marR="36000" marT="18000" marB="18000" anchor="ctr"/>
                </a:tc>
                <a:tc>
                  <a:txBody>
                    <a:bodyPr/>
                    <a:lstStyle/>
                    <a:p>
                      <a:r>
                        <a:rPr lang="en-US" sz="800" noProof="0" dirty="0" smtClean="0"/>
                        <a:t>Light Blue</a:t>
                      </a:r>
                    </a:p>
                  </a:txBody>
                  <a:tcPr marL="36000" marR="36000" marT="0" marB="0" anchor="ctr"/>
                </a:tc>
                <a:extLst>
                  <a:ext uri="{0D108BD9-81ED-4DB2-BD59-A6C34878D82A}">
                    <a16:rowId xmlns:a16="http://schemas.microsoft.com/office/drawing/2014/main" val="10004"/>
                  </a:ext>
                </a:extLst>
              </a:tr>
              <a:tr h="83005">
                <a:tc>
                  <a:txBody>
                    <a:bodyPr/>
                    <a:lstStyle/>
                    <a:p>
                      <a:pPr algn="ctr"/>
                      <a:r>
                        <a:rPr lang="en-US" sz="800" noProof="0" dirty="0" smtClean="0">
                          <a:solidFill>
                            <a:schemeClr val="dk1"/>
                          </a:solidFill>
                          <a:latin typeface="+mn-lt"/>
                          <a:cs typeface="+mn-cs"/>
                        </a:rPr>
                        <a:t>6</a:t>
                      </a:r>
                      <a:endParaRPr lang="en-US" sz="800" noProof="0" dirty="0">
                        <a:solidFill>
                          <a:schemeClr val="tx1"/>
                        </a:solidFill>
                        <a:latin typeface="+mn-lt"/>
                        <a:cs typeface="Times New Roman" panose="02020603050405020304" pitchFamily="18" charset="0"/>
                      </a:endParaRPr>
                    </a:p>
                  </a:txBody>
                  <a:tcPr marL="36000" marR="36000" marT="18000" marB="18000"/>
                </a:tc>
                <a:tc>
                  <a:txBody>
                    <a:bodyPr/>
                    <a:lstStyle/>
                    <a:p>
                      <a:r>
                        <a:rPr lang="en-US" sz="800" noProof="0" dirty="0" smtClean="0"/>
                        <a:t>SWITCH_PIN2</a:t>
                      </a:r>
                      <a:endParaRPr lang="en-US" sz="800" noProof="0" dirty="0"/>
                    </a:p>
                  </a:txBody>
                  <a:tcPr marL="36000" marR="36000" marT="18000" marB="18000" anchor="ctr"/>
                </a:tc>
                <a:tc>
                  <a:txBody>
                    <a:bodyPr/>
                    <a:lstStyle/>
                    <a:p>
                      <a:r>
                        <a:rPr lang="en-US" sz="800" noProof="0" dirty="0" smtClean="0"/>
                        <a:t>Pink</a:t>
                      </a:r>
                    </a:p>
                  </a:txBody>
                  <a:tcPr marL="36000" marR="36000" marT="0" marB="0" anchor="ctr"/>
                </a:tc>
                <a:extLst>
                  <a:ext uri="{0D108BD9-81ED-4DB2-BD59-A6C34878D82A}">
                    <a16:rowId xmlns:a16="http://schemas.microsoft.com/office/drawing/2014/main" val="10005"/>
                  </a:ext>
                </a:extLst>
              </a:tr>
              <a:tr h="83005">
                <a:tc>
                  <a:txBody>
                    <a:bodyPr/>
                    <a:lstStyle/>
                    <a:p>
                      <a:pPr algn="ctr"/>
                      <a:r>
                        <a:rPr lang="en-US" sz="800" noProof="0" dirty="0" smtClean="0">
                          <a:solidFill>
                            <a:schemeClr val="tx1"/>
                          </a:solidFill>
                          <a:latin typeface="+mn-lt"/>
                          <a:cs typeface="Times New Roman" panose="02020603050405020304" pitchFamily="18" charset="0"/>
                        </a:rPr>
                        <a:t>1,3</a:t>
                      </a:r>
                      <a:endParaRPr lang="en-US" sz="800" noProof="0" dirty="0">
                        <a:solidFill>
                          <a:schemeClr val="tx1"/>
                        </a:solidFill>
                        <a:latin typeface="+mn-lt"/>
                        <a:cs typeface="Times New Roman" panose="02020603050405020304" pitchFamily="18" charset="0"/>
                      </a:endParaRPr>
                    </a:p>
                  </a:txBody>
                  <a:tcPr marL="36000" marR="36000" marT="18000" marB="18000"/>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800" noProof="0" dirty="0" smtClean="0"/>
                        <a:t>Power + 12V</a:t>
                      </a:r>
                    </a:p>
                  </a:txBody>
                  <a:tcPr marL="36000" marR="36000" marT="18000" marB="18000"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800" noProof="0" dirty="0" smtClean="0"/>
                        <a:t>Red</a:t>
                      </a:r>
                    </a:p>
                  </a:txBody>
                  <a:tcPr marL="36000" marR="36000" marT="0" marB="0" anchor="ctr"/>
                </a:tc>
                <a:extLst>
                  <a:ext uri="{0D108BD9-81ED-4DB2-BD59-A6C34878D82A}">
                    <a16:rowId xmlns:a16="http://schemas.microsoft.com/office/drawing/2014/main" val="10006"/>
                  </a:ext>
                </a:extLst>
              </a:tr>
              <a:tr h="83005">
                <a:tc>
                  <a:txBody>
                    <a:bodyPr/>
                    <a:lstStyle/>
                    <a:p>
                      <a:pPr algn="ctr"/>
                      <a:r>
                        <a:rPr lang="en-US" sz="800" noProof="0" dirty="0" smtClean="0">
                          <a:solidFill>
                            <a:schemeClr val="tx1"/>
                          </a:solidFill>
                          <a:latin typeface="+mn-lt"/>
                          <a:cs typeface="Times New Roman" panose="02020603050405020304" pitchFamily="18" charset="0"/>
                        </a:rPr>
                        <a:t>2,4</a:t>
                      </a:r>
                      <a:endParaRPr lang="en-US" sz="800" noProof="0" dirty="0">
                        <a:solidFill>
                          <a:schemeClr val="tx1"/>
                        </a:solidFill>
                        <a:latin typeface="+mn-lt"/>
                        <a:cs typeface="Times New Roman" panose="02020603050405020304" pitchFamily="18" charset="0"/>
                      </a:endParaRPr>
                    </a:p>
                  </a:txBody>
                  <a:tcPr marL="36000" marR="36000" marT="18000" marB="18000"/>
                </a:tc>
                <a:tc>
                  <a:txBody>
                    <a:bodyPr/>
                    <a:lstStyle/>
                    <a:p>
                      <a:r>
                        <a:rPr lang="en-US" sz="800" noProof="0" dirty="0" smtClean="0"/>
                        <a:t>Power GND</a:t>
                      </a:r>
                      <a:endParaRPr lang="en-US" sz="800" noProof="0" dirty="0"/>
                    </a:p>
                  </a:txBody>
                  <a:tcPr marL="36000" marR="36000" marT="18000" marB="18000" anchor="ctr"/>
                </a:tc>
                <a:tc>
                  <a:txBody>
                    <a:bodyPr/>
                    <a:lstStyle/>
                    <a:p>
                      <a:r>
                        <a:rPr lang="en-US" sz="800" noProof="0" dirty="0" smtClean="0"/>
                        <a:t>Black</a:t>
                      </a:r>
                    </a:p>
                  </a:txBody>
                  <a:tcPr marL="36000" marR="36000" marT="0" marB="0" anchor="ctr"/>
                </a:tc>
                <a:extLst>
                  <a:ext uri="{0D108BD9-81ED-4DB2-BD59-A6C34878D82A}">
                    <a16:rowId xmlns:a16="http://schemas.microsoft.com/office/drawing/2014/main" val="10007"/>
                  </a:ext>
                </a:extLst>
              </a:tr>
            </a:tbl>
          </a:graphicData>
        </a:graphic>
      </p:graphicFrame>
      <p:sp>
        <p:nvSpPr>
          <p:cNvPr id="83" name="Rectangle 82"/>
          <p:cNvSpPr/>
          <p:nvPr/>
        </p:nvSpPr>
        <p:spPr>
          <a:xfrm>
            <a:off x="2060688" y="2972375"/>
            <a:ext cx="2999427" cy="1440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p>
        </p:txBody>
      </p:sp>
      <p:sp>
        <p:nvSpPr>
          <p:cNvPr id="84" name="Parallélogramme 83"/>
          <p:cNvSpPr/>
          <p:nvPr/>
        </p:nvSpPr>
        <p:spPr>
          <a:xfrm rot="1644543" flipH="1">
            <a:off x="1046321" y="2742341"/>
            <a:ext cx="1110881" cy="126958"/>
          </a:xfrm>
          <a:prstGeom prst="parallelogram">
            <a:avLst>
              <a:gd name="adj" fmla="val 48889"/>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000" dirty="0" smtClean="0"/>
              <a:t> 7 wires</a:t>
            </a:r>
            <a:endParaRPr lang="en-US" sz="1000" dirty="0"/>
          </a:p>
        </p:txBody>
      </p:sp>
      <p:grpSp>
        <p:nvGrpSpPr>
          <p:cNvPr id="92" name="Groupe 91"/>
          <p:cNvGrpSpPr/>
          <p:nvPr/>
        </p:nvGrpSpPr>
        <p:grpSpPr>
          <a:xfrm>
            <a:off x="5025008" y="1490652"/>
            <a:ext cx="1180854" cy="570196"/>
            <a:chOff x="5171518" y="1490652"/>
            <a:chExt cx="1180854" cy="570196"/>
          </a:xfrm>
        </p:grpSpPr>
        <p:pic>
          <p:nvPicPr>
            <p:cNvPr id="37" name="Image 36"/>
            <p:cNvPicPr>
              <a:picLocks noChangeAspect="1"/>
            </p:cNvPicPr>
            <p:nvPr/>
          </p:nvPicPr>
          <p:blipFill rotWithShape="1">
            <a:blip r:embed="rId4" cstate="print">
              <a:extLst>
                <a:ext uri="{28A0092B-C50C-407E-A947-70E740481C1C}">
                  <a14:useLocalDpi xmlns:a14="http://schemas.microsoft.com/office/drawing/2010/main"/>
                </a:ext>
              </a:extLst>
            </a:blip>
            <a:srcRect b="-204"/>
            <a:stretch/>
          </p:blipFill>
          <p:spPr>
            <a:xfrm>
              <a:off x="5848316" y="1497522"/>
              <a:ext cx="504056" cy="563326"/>
            </a:xfrm>
            <a:prstGeom prst="rect">
              <a:avLst/>
            </a:prstGeom>
          </p:spPr>
        </p:pic>
        <p:pic>
          <p:nvPicPr>
            <p:cNvPr id="39" name="Image 38"/>
            <p:cNvPicPr>
              <a:picLocks noChangeAspect="1"/>
            </p:cNvPicPr>
            <p:nvPr/>
          </p:nvPicPr>
          <p:blipFill>
            <a:blip r:embed="rId5"/>
            <a:stretch>
              <a:fillRect/>
            </a:stretch>
          </p:blipFill>
          <p:spPr>
            <a:xfrm>
              <a:off x="5171518" y="1490652"/>
              <a:ext cx="685463" cy="546100"/>
            </a:xfrm>
            <a:prstGeom prst="rect">
              <a:avLst/>
            </a:prstGeom>
          </p:spPr>
        </p:pic>
        <p:sp>
          <p:nvSpPr>
            <p:cNvPr id="91" name="ZoneTexte 90"/>
            <p:cNvSpPr txBox="1"/>
            <p:nvPr/>
          </p:nvSpPr>
          <p:spPr>
            <a:xfrm>
              <a:off x="5387276" y="1665563"/>
              <a:ext cx="432049" cy="184666"/>
            </a:xfrm>
            <a:prstGeom prst="rect">
              <a:avLst/>
            </a:prstGeom>
            <a:noFill/>
          </p:spPr>
          <p:txBody>
            <a:bodyPr wrap="square" lIns="0" tIns="0" rIns="0" bIns="0" rtlCol="0" anchor="ctr" anchorCtr="0">
              <a:spAutoFit/>
            </a:bodyPr>
            <a:lstStyle/>
            <a:p>
              <a:pPr algn="ctr"/>
              <a:r>
                <a:rPr lang="fr-FR" sz="1200" dirty="0" smtClean="0"/>
                <a:t>RJ45</a:t>
              </a:r>
              <a:endParaRPr lang="fr-FR" sz="1200" dirty="0"/>
            </a:p>
          </p:txBody>
        </p:sp>
      </p:grpSp>
      <p:graphicFrame>
        <p:nvGraphicFramePr>
          <p:cNvPr id="66" name="Tableau 65"/>
          <p:cNvGraphicFramePr>
            <a:graphicFrameLocks noGrp="1"/>
          </p:cNvGraphicFramePr>
          <p:nvPr>
            <p:extLst>
              <p:ext uri="{D42A27DB-BD31-4B8C-83A1-F6EECF244321}">
                <p14:modId xmlns:p14="http://schemas.microsoft.com/office/powerpoint/2010/main" val="2580642658"/>
              </p:ext>
            </p:extLst>
          </p:nvPr>
        </p:nvGraphicFramePr>
        <p:xfrm>
          <a:off x="5060115" y="2375271"/>
          <a:ext cx="1799761" cy="1293840"/>
        </p:xfrm>
        <a:graphic>
          <a:graphicData uri="http://schemas.openxmlformats.org/drawingml/2006/table">
            <a:tbl>
              <a:tblPr bandRow="1">
                <a:tableStyleId>{1FECB4D8-DB02-4DC6-A0A2-4F2EBAE1DC90}</a:tableStyleId>
              </a:tblPr>
              <a:tblGrid>
                <a:gridCol w="296970">
                  <a:extLst>
                    <a:ext uri="{9D8B030D-6E8A-4147-A177-3AD203B41FA5}">
                      <a16:colId xmlns:a16="http://schemas.microsoft.com/office/drawing/2014/main" val="20000"/>
                    </a:ext>
                  </a:extLst>
                </a:gridCol>
                <a:gridCol w="638695">
                  <a:extLst>
                    <a:ext uri="{9D8B030D-6E8A-4147-A177-3AD203B41FA5}">
                      <a16:colId xmlns:a16="http://schemas.microsoft.com/office/drawing/2014/main" val="20001"/>
                    </a:ext>
                  </a:extLst>
                </a:gridCol>
                <a:gridCol w="864096">
                  <a:extLst>
                    <a:ext uri="{9D8B030D-6E8A-4147-A177-3AD203B41FA5}">
                      <a16:colId xmlns:a16="http://schemas.microsoft.com/office/drawing/2014/main" val="20002"/>
                    </a:ext>
                  </a:extLst>
                </a:gridCol>
              </a:tblGrid>
              <a:tr h="116913">
                <a:tc gridSpan="3">
                  <a:txBody>
                    <a:bodyPr/>
                    <a:lstStyle/>
                    <a:p>
                      <a:pPr algn="ctr"/>
                      <a:r>
                        <a:rPr lang="en-US" sz="1000" b="1" dirty="0" smtClean="0"/>
                        <a:t>GPIO</a:t>
                      </a:r>
                      <a:endParaRPr lang="en-US" sz="1000" b="1" noProof="0" dirty="0">
                        <a:solidFill>
                          <a:schemeClr val="bg1"/>
                        </a:solidFill>
                        <a:latin typeface="+mn-lt"/>
                        <a:cs typeface="Times New Roman" panose="02020603050405020304" pitchFamily="18" charset="0"/>
                      </a:endParaRPr>
                    </a:p>
                  </a:txBody>
                  <a:tcPr marL="36000" marR="36000" marT="18000" marB="18000"/>
                </a:tc>
                <a:tc h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900" noProof="0" dirty="0" smtClean="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900" noProof="0" dirty="0" smtClean="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127970">
                <a:tc>
                  <a:txBody>
                    <a:bodyPr/>
                    <a:lstStyle/>
                    <a:p>
                      <a:pPr algn="ctr"/>
                      <a:r>
                        <a:rPr lang="en-US" sz="800" noProof="0" dirty="0" smtClean="0"/>
                        <a:t>19</a:t>
                      </a:r>
                      <a:endParaRPr lang="en-US" sz="800" noProof="0" dirty="0">
                        <a:solidFill>
                          <a:schemeClr val="tx1"/>
                        </a:solidFill>
                        <a:latin typeface="+mn-lt"/>
                        <a:cs typeface="Times New Roman" panose="02020603050405020304" pitchFamily="18" charset="0"/>
                      </a:endParaRPr>
                    </a:p>
                  </a:txBody>
                  <a:tcPr marL="36000" marR="36000" marT="18000" marB="18000"/>
                </a:tc>
                <a:tc>
                  <a:txBody>
                    <a:bodyPr/>
                    <a:lstStyle/>
                    <a:p>
                      <a:r>
                        <a:rPr lang="en-US" sz="800" noProof="0" dirty="0" smtClean="0"/>
                        <a:t>GPI2</a:t>
                      </a:r>
                      <a:endParaRPr lang="en-US" sz="800" noProof="0" dirty="0">
                        <a:solidFill>
                          <a:schemeClr val="tx1"/>
                        </a:solidFill>
                        <a:latin typeface="+mn-lt"/>
                        <a:cs typeface="Times New Roman" panose="02020603050405020304" pitchFamily="18" charset="0"/>
                      </a:endParaRPr>
                    </a:p>
                  </a:txBody>
                  <a:tcPr marL="36000" marR="36000" marT="18000" marB="18000"/>
                </a:tc>
                <a:tc>
                  <a:txBody>
                    <a:bodyPr/>
                    <a:lstStyle/>
                    <a:p>
                      <a:r>
                        <a:rPr lang="en-US" sz="800" noProof="0" dirty="0" smtClean="0"/>
                        <a:t>Orange / Black</a:t>
                      </a:r>
                      <a:endParaRPr lang="en-US" sz="800" noProof="0" dirty="0" smtClean="0">
                        <a:solidFill>
                          <a:schemeClr val="tx1"/>
                        </a:solidFill>
                        <a:latin typeface="+mn-lt"/>
                        <a:cs typeface="Times New Roman" panose="02020603050405020304" pitchFamily="18" charset="0"/>
                      </a:endParaRPr>
                    </a:p>
                  </a:txBody>
                  <a:tcPr marL="36000" marR="36000" marT="18000" marB="18000"/>
                </a:tc>
                <a:extLst>
                  <a:ext uri="{0D108BD9-81ED-4DB2-BD59-A6C34878D82A}">
                    <a16:rowId xmlns:a16="http://schemas.microsoft.com/office/drawing/2014/main" val="10001"/>
                  </a:ext>
                </a:extLst>
              </a:tr>
              <a:tr h="97999">
                <a:tc>
                  <a:txBody>
                    <a:bodyPr/>
                    <a:lstStyle/>
                    <a:p>
                      <a:pPr algn="ctr"/>
                      <a:r>
                        <a:rPr lang="en-US" sz="800" noProof="0" dirty="0" smtClean="0">
                          <a:solidFill>
                            <a:schemeClr val="dk1"/>
                          </a:solidFill>
                          <a:latin typeface="+mn-lt"/>
                          <a:cs typeface="+mn-cs"/>
                        </a:rPr>
                        <a:t>20</a:t>
                      </a:r>
                      <a:endParaRPr lang="en-US" sz="800" noProof="0" dirty="0">
                        <a:solidFill>
                          <a:schemeClr val="tx1"/>
                        </a:solidFill>
                        <a:latin typeface="+mn-lt"/>
                        <a:cs typeface="Times New Roman" panose="02020603050405020304" pitchFamily="18" charset="0"/>
                      </a:endParaRPr>
                    </a:p>
                  </a:txBody>
                  <a:tcPr marL="36000" marR="36000" marT="18000" marB="18000"/>
                </a:tc>
                <a:tc>
                  <a:txBody>
                    <a:bodyPr/>
                    <a:lstStyle/>
                    <a:p>
                      <a:r>
                        <a:rPr lang="en-US" sz="800" noProof="0" dirty="0" smtClean="0"/>
                        <a:t>GPO2</a:t>
                      </a:r>
                      <a:endParaRPr lang="en-US" sz="800" noProof="0" dirty="0">
                        <a:solidFill>
                          <a:schemeClr val="tx1"/>
                        </a:solidFill>
                        <a:latin typeface="+mn-lt"/>
                        <a:cs typeface="Times New Roman" panose="02020603050405020304" pitchFamily="18" charset="0"/>
                      </a:endParaRPr>
                    </a:p>
                  </a:txBody>
                  <a:tcPr marL="36000" marR="36000" marT="18000" marB="18000"/>
                </a:tc>
                <a:tc>
                  <a:txBody>
                    <a:bodyPr/>
                    <a:lstStyle/>
                    <a:p>
                      <a:r>
                        <a:rPr lang="en-US" sz="800" noProof="0" dirty="0" smtClean="0"/>
                        <a:t>Yellow </a:t>
                      </a:r>
                      <a:r>
                        <a:rPr lang="en-US" sz="800" baseline="0" noProof="0" dirty="0" smtClean="0"/>
                        <a:t>/ Red</a:t>
                      </a:r>
                      <a:endParaRPr lang="en-US" sz="800" noProof="0" dirty="0" smtClean="0">
                        <a:solidFill>
                          <a:schemeClr val="tx1"/>
                        </a:solidFill>
                        <a:latin typeface="+mn-lt"/>
                        <a:cs typeface="Times New Roman" panose="02020603050405020304" pitchFamily="18" charset="0"/>
                      </a:endParaRPr>
                    </a:p>
                  </a:txBody>
                  <a:tcPr marL="36000" marR="36000" marT="18000" marB="18000"/>
                </a:tc>
                <a:extLst>
                  <a:ext uri="{0D108BD9-81ED-4DB2-BD59-A6C34878D82A}">
                    <a16:rowId xmlns:a16="http://schemas.microsoft.com/office/drawing/2014/main" val="10002"/>
                  </a:ext>
                </a:extLst>
              </a:tr>
              <a:tr h="97999">
                <a:tc>
                  <a:txBody>
                    <a:bodyPr/>
                    <a:lstStyle/>
                    <a:p>
                      <a:pPr algn="ctr"/>
                      <a:r>
                        <a:rPr lang="en-US" sz="800" noProof="0" dirty="0" smtClean="0"/>
                        <a:t>17</a:t>
                      </a:r>
                      <a:endParaRPr lang="en-US" sz="800" noProof="0" dirty="0">
                        <a:solidFill>
                          <a:schemeClr val="tx1"/>
                        </a:solidFill>
                        <a:latin typeface="+mn-lt"/>
                        <a:cs typeface="Times New Roman" panose="02020603050405020304" pitchFamily="18" charset="0"/>
                      </a:endParaRPr>
                    </a:p>
                  </a:txBody>
                  <a:tcPr marL="36000" marR="36000" marT="18000" marB="18000"/>
                </a:tc>
                <a:tc>
                  <a:txBody>
                    <a:bodyPr/>
                    <a:lstStyle/>
                    <a:p>
                      <a:r>
                        <a:rPr lang="en-US" sz="800" noProof="0" dirty="0" smtClean="0"/>
                        <a:t>GPI1</a:t>
                      </a:r>
                      <a:endParaRPr lang="en-US" sz="800" noProof="0" dirty="0">
                        <a:solidFill>
                          <a:schemeClr val="tx1"/>
                        </a:solidFill>
                        <a:latin typeface="+mn-lt"/>
                        <a:cs typeface="Times New Roman" panose="02020603050405020304" pitchFamily="18" charset="0"/>
                      </a:endParaRPr>
                    </a:p>
                  </a:txBody>
                  <a:tcPr marL="36000" marR="36000" marT="18000" marB="18000"/>
                </a:tc>
                <a:tc>
                  <a:txBody>
                    <a:bodyPr/>
                    <a:lstStyle/>
                    <a:p>
                      <a:r>
                        <a:rPr lang="en-US" sz="800" noProof="0" dirty="0" smtClean="0"/>
                        <a:t>Orange / Red</a:t>
                      </a:r>
                      <a:endParaRPr lang="en-US" sz="800" noProof="0" dirty="0" smtClean="0">
                        <a:solidFill>
                          <a:schemeClr val="tx1"/>
                        </a:solidFill>
                        <a:latin typeface="+mn-lt"/>
                        <a:cs typeface="Times New Roman" panose="02020603050405020304" pitchFamily="18" charset="0"/>
                      </a:endParaRPr>
                    </a:p>
                  </a:txBody>
                  <a:tcPr marL="36000" marR="36000" marT="18000" marB="18000"/>
                </a:tc>
                <a:extLst>
                  <a:ext uri="{0D108BD9-81ED-4DB2-BD59-A6C34878D82A}">
                    <a16:rowId xmlns:a16="http://schemas.microsoft.com/office/drawing/2014/main" val="10003"/>
                  </a:ext>
                </a:extLst>
              </a:tr>
              <a:tr h="97999">
                <a:tc>
                  <a:txBody>
                    <a:bodyPr/>
                    <a:lstStyle/>
                    <a:p>
                      <a:pPr algn="ctr"/>
                      <a:r>
                        <a:rPr lang="en-US" sz="800" noProof="0" dirty="0" smtClean="0"/>
                        <a:t>18</a:t>
                      </a:r>
                      <a:endParaRPr lang="en-US" sz="800" noProof="0" dirty="0">
                        <a:solidFill>
                          <a:schemeClr val="tx1"/>
                        </a:solidFill>
                        <a:latin typeface="+mn-lt"/>
                        <a:cs typeface="Times New Roman" panose="02020603050405020304" pitchFamily="18" charset="0"/>
                      </a:endParaRPr>
                    </a:p>
                  </a:txBody>
                  <a:tcPr marL="36000" marR="36000" marT="18000" marB="18000"/>
                </a:tc>
                <a:tc>
                  <a:txBody>
                    <a:bodyPr/>
                    <a:lstStyle/>
                    <a:p>
                      <a:r>
                        <a:rPr lang="en-US" sz="800" noProof="0" dirty="0" smtClean="0"/>
                        <a:t>GPO1</a:t>
                      </a:r>
                      <a:endParaRPr lang="en-US" sz="800" noProof="0" dirty="0">
                        <a:solidFill>
                          <a:schemeClr val="tx1"/>
                        </a:solidFill>
                        <a:latin typeface="+mn-lt"/>
                        <a:cs typeface="Times New Roman" panose="02020603050405020304" pitchFamily="18" charset="0"/>
                      </a:endParaRPr>
                    </a:p>
                  </a:txBody>
                  <a:tcPr marL="36000" marR="36000" marT="18000" marB="18000"/>
                </a:tc>
                <a:tc>
                  <a:txBody>
                    <a:bodyPr/>
                    <a:lstStyle/>
                    <a:p>
                      <a:r>
                        <a:rPr lang="en-US" sz="800" noProof="0" dirty="0" smtClean="0"/>
                        <a:t>Yellow / Red</a:t>
                      </a:r>
                      <a:endParaRPr lang="en-US" sz="800" noProof="0" dirty="0" smtClean="0">
                        <a:solidFill>
                          <a:schemeClr val="tx1"/>
                        </a:solidFill>
                        <a:latin typeface="+mn-lt"/>
                        <a:cs typeface="Times New Roman" panose="02020603050405020304" pitchFamily="18" charset="0"/>
                      </a:endParaRPr>
                    </a:p>
                  </a:txBody>
                  <a:tcPr marL="36000" marR="36000" marT="18000" marB="18000"/>
                </a:tc>
                <a:extLst>
                  <a:ext uri="{0D108BD9-81ED-4DB2-BD59-A6C34878D82A}">
                    <a16:rowId xmlns:a16="http://schemas.microsoft.com/office/drawing/2014/main" val="10004"/>
                  </a:ext>
                </a:extLst>
              </a:tr>
              <a:tr h="97999">
                <a:tc>
                  <a:txBody>
                    <a:bodyPr/>
                    <a:lstStyle/>
                    <a:p>
                      <a:pPr algn="ctr"/>
                      <a:r>
                        <a:rPr lang="en-US" sz="800" noProof="0" dirty="0" smtClean="0">
                          <a:solidFill>
                            <a:schemeClr val="dk1"/>
                          </a:solidFill>
                          <a:latin typeface="+mn-lt"/>
                          <a:cs typeface="+mn-cs"/>
                        </a:rPr>
                        <a:t>15</a:t>
                      </a:r>
                      <a:endParaRPr lang="en-US" sz="800" noProof="0" dirty="0">
                        <a:solidFill>
                          <a:schemeClr val="tx1"/>
                        </a:solidFill>
                        <a:latin typeface="+mn-lt"/>
                        <a:cs typeface="Times New Roman" panose="02020603050405020304" pitchFamily="18" charset="0"/>
                      </a:endParaRPr>
                    </a:p>
                  </a:txBody>
                  <a:tcPr marL="36000" marR="36000" marT="18000" marB="18000"/>
                </a:tc>
                <a:tc>
                  <a:txBody>
                    <a:bodyPr/>
                    <a:lstStyle/>
                    <a:p>
                      <a:r>
                        <a:rPr lang="en-US" sz="800" noProof="0" dirty="0" smtClean="0">
                          <a:solidFill>
                            <a:schemeClr val="tx1"/>
                          </a:solidFill>
                          <a:latin typeface="+mn-lt"/>
                          <a:cs typeface="Times New Roman" panose="02020603050405020304" pitchFamily="18" charset="0"/>
                        </a:rPr>
                        <a:t>GPI0</a:t>
                      </a:r>
                      <a:endParaRPr lang="en-US" sz="800" noProof="0" dirty="0">
                        <a:solidFill>
                          <a:schemeClr val="tx1"/>
                        </a:solidFill>
                        <a:latin typeface="+mn-lt"/>
                        <a:cs typeface="Times New Roman" panose="02020603050405020304" pitchFamily="18" charset="0"/>
                      </a:endParaRPr>
                    </a:p>
                  </a:txBody>
                  <a:tcPr marL="36000" marR="36000" marT="18000" marB="18000"/>
                </a:tc>
                <a:tc>
                  <a:txBody>
                    <a:bodyPr/>
                    <a:lstStyle/>
                    <a:p>
                      <a:r>
                        <a:rPr lang="en-US" sz="800" noProof="0" dirty="0" smtClean="0"/>
                        <a:t>Orange</a:t>
                      </a:r>
                      <a:endParaRPr lang="en-US" sz="800" noProof="0" dirty="0" smtClean="0">
                        <a:solidFill>
                          <a:schemeClr val="tx1"/>
                        </a:solidFill>
                        <a:latin typeface="+mn-lt"/>
                        <a:cs typeface="Times New Roman" panose="02020603050405020304" pitchFamily="18" charset="0"/>
                      </a:endParaRPr>
                    </a:p>
                  </a:txBody>
                  <a:tcPr marL="36000" marR="36000" marT="18000" marB="18000"/>
                </a:tc>
                <a:extLst>
                  <a:ext uri="{0D108BD9-81ED-4DB2-BD59-A6C34878D82A}">
                    <a16:rowId xmlns:a16="http://schemas.microsoft.com/office/drawing/2014/main" val="10005"/>
                  </a:ext>
                </a:extLst>
              </a:tr>
              <a:tr h="97999">
                <a:tc>
                  <a:txBody>
                    <a:bodyPr/>
                    <a:lstStyle/>
                    <a:p>
                      <a:pPr algn="ctr"/>
                      <a:r>
                        <a:rPr lang="en-US" sz="800" noProof="0" dirty="0" smtClean="0">
                          <a:solidFill>
                            <a:schemeClr val="tx1"/>
                          </a:solidFill>
                          <a:latin typeface="+mn-lt"/>
                          <a:cs typeface="Times New Roman" panose="02020603050405020304" pitchFamily="18" charset="0"/>
                        </a:rPr>
                        <a:t>16</a:t>
                      </a:r>
                      <a:endParaRPr lang="en-US" sz="800" noProof="0" dirty="0">
                        <a:solidFill>
                          <a:schemeClr val="tx1"/>
                        </a:solidFill>
                        <a:latin typeface="+mn-lt"/>
                        <a:cs typeface="Times New Roman" panose="02020603050405020304" pitchFamily="18" charset="0"/>
                      </a:endParaRPr>
                    </a:p>
                  </a:txBody>
                  <a:tcPr marL="36000" marR="36000" marT="18000" marB="18000"/>
                </a:tc>
                <a:tc>
                  <a:txBody>
                    <a:bodyPr/>
                    <a:lstStyle/>
                    <a:p>
                      <a:r>
                        <a:rPr lang="en-US" sz="800" noProof="0" dirty="0" smtClean="0">
                          <a:solidFill>
                            <a:schemeClr val="tx1"/>
                          </a:solidFill>
                          <a:latin typeface="+mn-lt"/>
                          <a:cs typeface="Times New Roman" panose="02020603050405020304" pitchFamily="18" charset="0"/>
                        </a:rPr>
                        <a:t>GPO0</a:t>
                      </a:r>
                      <a:endParaRPr lang="en-US" sz="800" noProof="0" dirty="0">
                        <a:solidFill>
                          <a:schemeClr val="tx1"/>
                        </a:solidFill>
                        <a:latin typeface="+mn-lt"/>
                        <a:cs typeface="Times New Roman" panose="02020603050405020304" pitchFamily="18" charset="0"/>
                      </a:endParaRPr>
                    </a:p>
                  </a:txBody>
                  <a:tcPr marL="36000" marR="36000" marT="18000" marB="18000"/>
                </a:tc>
                <a:tc>
                  <a:txBody>
                    <a:bodyPr/>
                    <a:lstStyle/>
                    <a:p>
                      <a:r>
                        <a:rPr lang="en-US" sz="800" noProof="0" dirty="0" smtClean="0"/>
                        <a:t>Yellow</a:t>
                      </a:r>
                      <a:endParaRPr lang="en-US" sz="800" noProof="0" dirty="0" smtClean="0">
                        <a:solidFill>
                          <a:schemeClr val="tx1"/>
                        </a:solidFill>
                        <a:latin typeface="+mn-lt"/>
                        <a:cs typeface="Times New Roman" panose="02020603050405020304" pitchFamily="18" charset="0"/>
                      </a:endParaRPr>
                    </a:p>
                  </a:txBody>
                  <a:tcPr marL="36000" marR="36000" marT="18000" marB="18000"/>
                </a:tc>
                <a:extLst>
                  <a:ext uri="{0D108BD9-81ED-4DB2-BD59-A6C34878D82A}">
                    <a16:rowId xmlns:a16="http://schemas.microsoft.com/office/drawing/2014/main" val="10006"/>
                  </a:ext>
                </a:extLst>
              </a:tr>
              <a:tr h="97999">
                <a:tc>
                  <a:txBody>
                    <a:bodyPr/>
                    <a:lstStyle/>
                    <a:p>
                      <a:pPr algn="ctr"/>
                      <a:r>
                        <a:rPr lang="en-US" sz="800" noProof="0" dirty="0" smtClean="0">
                          <a:solidFill>
                            <a:schemeClr val="tx1"/>
                          </a:solidFill>
                          <a:latin typeface="+mn-lt"/>
                          <a:cs typeface="Times New Roman" panose="02020603050405020304" pitchFamily="18" charset="0"/>
                        </a:rPr>
                        <a:t>22</a:t>
                      </a:r>
                      <a:endParaRPr lang="en-US" sz="800" noProof="0" dirty="0">
                        <a:solidFill>
                          <a:schemeClr val="tx1"/>
                        </a:solidFill>
                        <a:latin typeface="+mn-lt"/>
                        <a:cs typeface="Times New Roman" panose="02020603050405020304" pitchFamily="18" charset="0"/>
                      </a:endParaRPr>
                    </a:p>
                  </a:txBody>
                  <a:tcPr marL="36000" marR="36000" marT="18000" marB="18000"/>
                </a:tc>
                <a:tc>
                  <a:txBody>
                    <a:bodyPr/>
                    <a:lstStyle/>
                    <a:p>
                      <a:pPr marL="0" marR="0" lvl="0" indent="0" algn="l" defTabSz="685766" rtl="0" eaLnBrk="1" fontAlgn="auto" latinLnBrk="0" hangingPunct="1">
                        <a:lnSpc>
                          <a:spcPct val="100000"/>
                        </a:lnSpc>
                        <a:spcBef>
                          <a:spcPts val="0"/>
                        </a:spcBef>
                        <a:spcAft>
                          <a:spcPts val="0"/>
                        </a:spcAft>
                        <a:buClrTx/>
                        <a:buSzTx/>
                        <a:buFontTx/>
                        <a:buNone/>
                        <a:tabLst/>
                        <a:defRPr/>
                      </a:pPr>
                      <a:r>
                        <a:rPr lang="en-US" sz="800" noProof="0" dirty="0" smtClean="0"/>
                        <a:t>GPIO_GND</a:t>
                      </a:r>
                      <a:endParaRPr lang="en-US" sz="800" noProof="0" dirty="0">
                        <a:solidFill>
                          <a:schemeClr val="tx1"/>
                        </a:solidFill>
                        <a:latin typeface="+mn-lt"/>
                        <a:cs typeface="Times New Roman" panose="02020603050405020304" pitchFamily="18" charset="0"/>
                      </a:endParaRPr>
                    </a:p>
                  </a:txBody>
                  <a:tcPr marL="36000" marR="36000" marT="18000" marB="18000"/>
                </a:tc>
                <a:tc>
                  <a:txBody>
                    <a:bodyPr/>
                    <a:lstStyle/>
                    <a:p>
                      <a:pPr marL="0" marR="0" lvl="0" indent="0" algn="l" defTabSz="685766" rtl="0" eaLnBrk="1" fontAlgn="auto" latinLnBrk="0" hangingPunct="1">
                        <a:lnSpc>
                          <a:spcPct val="100000"/>
                        </a:lnSpc>
                        <a:spcBef>
                          <a:spcPts val="0"/>
                        </a:spcBef>
                        <a:spcAft>
                          <a:spcPts val="0"/>
                        </a:spcAft>
                        <a:buClrTx/>
                        <a:buSzTx/>
                        <a:buFontTx/>
                        <a:buNone/>
                        <a:tabLst/>
                        <a:defRPr/>
                      </a:pPr>
                      <a:r>
                        <a:rPr lang="en-US" sz="800" noProof="0" dirty="0" smtClean="0"/>
                        <a:t>Black</a:t>
                      </a:r>
                      <a:r>
                        <a:rPr lang="en-US" sz="800" baseline="0" noProof="0" dirty="0" smtClean="0"/>
                        <a:t> / Red</a:t>
                      </a:r>
                      <a:endParaRPr lang="en-US" sz="800" noProof="0" dirty="0" smtClean="0">
                        <a:solidFill>
                          <a:schemeClr val="tx1"/>
                        </a:solidFill>
                        <a:latin typeface="+mn-lt"/>
                        <a:cs typeface="Times New Roman" panose="02020603050405020304" pitchFamily="18" charset="0"/>
                      </a:endParaRPr>
                    </a:p>
                  </a:txBody>
                  <a:tcPr marL="36000" marR="36000" marT="18000" marB="18000"/>
                </a:tc>
                <a:extLst>
                  <a:ext uri="{0D108BD9-81ED-4DB2-BD59-A6C34878D82A}">
                    <a16:rowId xmlns:a16="http://schemas.microsoft.com/office/drawing/2014/main" val="10007"/>
                  </a:ext>
                </a:extLst>
              </a:tr>
            </a:tbl>
          </a:graphicData>
        </a:graphic>
      </p:graphicFrame>
      <p:pic>
        <p:nvPicPr>
          <p:cNvPr id="2" name="Image 1"/>
          <p:cNvPicPr>
            <a:picLocks noChangeAspect="1"/>
          </p:cNvPicPr>
          <p:nvPr/>
        </p:nvPicPr>
        <p:blipFill>
          <a:blip r:embed="rId6"/>
          <a:stretch>
            <a:fillRect/>
          </a:stretch>
        </p:blipFill>
        <p:spPr>
          <a:xfrm flipH="1">
            <a:off x="24871" y="1677288"/>
            <a:ext cx="1246606" cy="1359421"/>
          </a:xfrm>
          <a:prstGeom prst="rect">
            <a:avLst/>
          </a:prstGeom>
        </p:spPr>
      </p:pic>
      <p:sp>
        <p:nvSpPr>
          <p:cNvPr id="32" name="Espace réservé du pied de page 10"/>
          <p:cNvSpPr>
            <a:spLocks noGrp="1"/>
          </p:cNvSpPr>
          <p:nvPr>
            <p:ph type="ftr" sz="quarter" idx="11"/>
          </p:nvPr>
        </p:nvSpPr>
        <p:spPr>
          <a:xfrm>
            <a:off x="545179" y="6165851"/>
            <a:ext cx="7216134" cy="432000"/>
          </a:xfrm>
        </p:spPr>
        <p:txBody>
          <a:bodyPr/>
          <a:lstStyle/>
          <a:p>
            <a:pPr algn="l"/>
            <a:r>
              <a:rPr lang="en-US" dirty="0" smtClean="0"/>
              <a:t>IDEMIA - </a:t>
            </a:r>
            <a:r>
              <a:rPr lang="en-US" dirty="0"/>
              <a:t>2018_2000035854 – </a:t>
            </a:r>
            <a:r>
              <a:rPr lang="en-US" dirty="0" smtClean="0"/>
              <a:t>V1</a:t>
            </a:r>
            <a:endParaRPr lang="en-US" dirty="0"/>
          </a:p>
        </p:txBody>
      </p:sp>
      <p:sp>
        <p:nvSpPr>
          <p:cNvPr id="36" name="Rectangle à coins arrondis 35"/>
          <p:cNvSpPr/>
          <p:nvPr/>
        </p:nvSpPr>
        <p:spPr>
          <a:xfrm>
            <a:off x="6212112" y="925423"/>
            <a:ext cx="3565424" cy="919401"/>
          </a:xfrm>
          <a:prstGeom prst="roundRect">
            <a:avLst/>
          </a:prstGeom>
          <a:solidFill>
            <a:schemeClr val="bg2">
              <a:lumMod val="20000"/>
              <a:lumOff val="80000"/>
            </a:schemeClr>
          </a:solidFill>
        </p:spPr>
        <p:txBody>
          <a:bodyPr wrap="square">
            <a:spAutoFit/>
          </a:bodyPr>
          <a:lstStyle/>
          <a:p>
            <a:pPr lvl="0">
              <a:spcBef>
                <a:spcPts val="400"/>
              </a:spcBef>
              <a:spcAft>
                <a:spcPts val="400"/>
              </a:spcAft>
              <a:buClr>
                <a:schemeClr val="accent2"/>
              </a:buClr>
              <a:buSzPct val="80000"/>
              <a:defRPr/>
            </a:pPr>
            <a:r>
              <a:rPr lang="en-US" sz="1200" kern="0" dirty="0" smtClean="0">
                <a:solidFill>
                  <a:schemeClr val="accent1"/>
                </a:solidFill>
              </a:rPr>
              <a:t>Pin numbers shown in this document correspond </a:t>
            </a:r>
            <a:r>
              <a:rPr lang="en-US" sz="1200" kern="0" dirty="0">
                <a:solidFill>
                  <a:schemeClr val="accent1"/>
                </a:solidFill>
              </a:rPr>
              <a:t>to the </a:t>
            </a:r>
            <a:r>
              <a:rPr lang="en-US" sz="1200" kern="0" dirty="0" smtClean="0">
                <a:solidFill>
                  <a:schemeClr val="accent1"/>
                </a:solidFill>
              </a:rPr>
              <a:t>internal connector pinout in </a:t>
            </a:r>
            <a:r>
              <a:rPr lang="en-US" sz="1200" kern="0" dirty="0">
                <a:solidFill>
                  <a:schemeClr val="accent1"/>
                </a:solidFill>
              </a:rPr>
              <a:t>the product. The connector attached to the cable is for test only and should be removed for installation.</a:t>
            </a:r>
          </a:p>
        </p:txBody>
      </p:sp>
      <p:pic>
        <p:nvPicPr>
          <p:cNvPr id="38" name="Image 3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48057" y="1009829"/>
            <a:ext cx="335281" cy="335281"/>
          </a:xfrm>
          <a:prstGeom prst="rect">
            <a:avLst/>
          </a:prstGeom>
        </p:spPr>
      </p:pic>
    </p:spTree>
    <p:extLst>
      <p:ext uri="{BB962C8B-B14F-4D97-AF65-F5344CB8AC3E}">
        <p14:creationId xmlns:p14="http://schemas.microsoft.com/office/powerpoint/2010/main" val="315068672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ectangle 48"/>
          <p:cNvSpPr/>
          <p:nvPr/>
        </p:nvSpPr>
        <p:spPr>
          <a:xfrm>
            <a:off x="1772570" y="1465902"/>
            <a:ext cx="827822" cy="1440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p>
        </p:txBody>
      </p:sp>
      <p:sp>
        <p:nvSpPr>
          <p:cNvPr id="46" name="Rectangle 45"/>
          <p:cNvSpPr/>
          <p:nvPr/>
        </p:nvSpPr>
        <p:spPr>
          <a:xfrm>
            <a:off x="1640632" y="2574790"/>
            <a:ext cx="291493" cy="1440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p>
        </p:txBody>
      </p:sp>
      <p:sp>
        <p:nvSpPr>
          <p:cNvPr id="8" name="Titre 7"/>
          <p:cNvSpPr>
            <a:spLocks noGrp="1"/>
          </p:cNvSpPr>
          <p:nvPr>
            <p:ph type="title"/>
          </p:nvPr>
        </p:nvSpPr>
        <p:spPr/>
        <p:txBody>
          <a:bodyPr/>
          <a:lstStyle/>
          <a:p>
            <a:r>
              <a:rPr lang="en-US" dirty="0" smtClean="0"/>
              <a:t>Power supply</a:t>
            </a:r>
            <a:endParaRPr lang="en-US" dirty="0"/>
          </a:p>
        </p:txBody>
      </p:sp>
      <p:sp>
        <p:nvSpPr>
          <p:cNvPr id="12" name="Espace réservé du numéro de diapositive 11"/>
          <p:cNvSpPr>
            <a:spLocks noGrp="1"/>
          </p:cNvSpPr>
          <p:nvPr>
            <p:ph type="sldNum" sz="quarter" idx="12"/>
          </p:nvPr>
        </p:nvSpPr>
        <p:spPr/>
        <p:txBody>
          <a:bodyPr/>
          <a:lstStyle/>
          <a:p>
            <a:fld id="{733122C9-A0B9-462F-8757-0847AD287B63}" type="slidenum">
              <a:rPr lang="en-US" smtClean="0"/>
              <a:pPr/>
              <a:t>13</a:t>
            </a:fld>
            <a:endParaRPr lang="en-US" dirty="0"/>
          </a:p>
        </p:txBody>
      </p:sp>
      <p:sp>
        <p:nvSpPr>
          <p:cNvPr id="14" name="Espace réservé du contenu 2"/>
          <p:cNvSpPr txBox="1">
            <a:spLocks/>
          </p:cNvSpPr>
          <p:nvPr/>
        </p:nvSpPr>
        <p:spPr bwMode="auto">
          <a:xfrm>
            <a:off x="1640632" y="2921133"/>
            <a:ext cx="7734040" cy="720080"/>
          </a:xfrm>
          <a:prstGeom prst="flowChartAlternateProcess">
            <a:avLst/>
          </a:prstGeom>
          <a:solidFill>
            <a:schemeClr val="bg2">
              <a:lumMod val="20000"/>
              <a:lumOff val="80000"/>
            </a:schemeClr>
          </a:solidFill>
          <a:ln w="9525">
            <a:noFill/>
            <a:miter lim="800000"/>
            <a:headEnd/>
            <a:tailEnd/>
          </a:ln>
        </p:spPr>
        <p:txBody>
          <a:bodyPr vert="horz" wrap="square" lIns="91440" tIns="45720" rIns="91440" bIns="45720" numCol="1" anchor="t" anchorCtr="0" compatLnSpc="1">
            <a:prstTxWarp prst="textNoShape">
              <a:avLst/>
            </a:prstTxWarp>
          </a:bodyPr>
          <a:lstStyle>
            <a:lvl1pPr marL="271463" indent="-271463" algn="l" rtl="0" eaLnBrk="0" fontAlgn="base" hangingPunct="0">
              <a:spcBef>
                <a:spcPct val="80000"/>
              </a:spcBef>
              <a:spcAft>
                <a:spcPct val="0"/>
              </a:spcAft>
              <a:buClr>
                <a:schemeClr val="accent2"/>
              </a:buClr>
              <a:buSzPct val="80000"/>
              <a:buFont typeface="Wingdings" pitchFamily="-60" charset="2"/>
              <a:buChar char="è"/>
              <a:defRPr sz="2000" b="1">
                <a:solidFill>
                  <a:schemeClr val="bg2"/>
                </a:solidFill>
                <a:latin typeface="+mn-lt"/>
                <a:ea typeface="+mn-ea"/>
                <a:cs typeface="+mn-cs"/>
              </a:defRPr>
            </a:lvl1pPr>
            <a:lvl2pPr marL="715963" indent="-265113" algn="l" rtl="0" eaLnBrk="0" fontAlgn="base" hangingPunct="0">
              <a:spcBef>
                <a:spcPct val="15000"/>
              </a:spcBef>
              <a:spcAft>
                <a:spcPct val="0"/>
              </a:spcAft>
              <a:buClr>
                <a:schemeClr val="accent2"/>
              </a:buClr>
              <a:buFont typeface="Wingdings" pitchFamily="-60" charset="2"/>
              <a:buChar char="§"/>
              <a:defRPr>
                <a:solidFill>
                  <a:schemeClr val="tx1"/>
                </a:solidFill>
                <a:latin typeface="+mn-lt"/>
                <a:ea typeface="+mn-ea"/>
                <a:cs typeface="+mn-cs"/>
              </a:defRPr>
            </a:lvl2pPr>
            <a:lvl3pPr marL="1160463" indent="-260350" algn="l" rtl="0" eaLnBrk="0" fontAlgn="base" hangingPunct="0">
              <a:spcBef>
                <a:spcPct val="15000"/>
              </a:spcBef>
              <a:spcAft>
                <a:spcPct val="0"/>
              </a:spcAft>
              <a:buClr>
                <a:schemeClr val="accent2"/>
              </a:buClr>
              <a:buFont typeface="Wingdings" pitchFamily="-60" charset="2"/>
              <a:buChar char="ú"/>
              <a:defRPr sz="1600">
                <a:solidFill>
                  <a:schemeClr val="tx1"/>
                </a:solidFill>
                <a:latin typeface="+mn-lt"/>
                <a:ea typeface="+mn-ea"/>
                <a:cs typeface="+mn-cs"/>
              </a:defRPr>
            </a:lvl3pPr>
            <a:lvl4pPr marL="1519238" indent="-179388" algn="l" rtl="0" eaLnBrk="0" fontAlgn="base" hangingPunct="0">
              <a:spcBef>
                <a:spcPct val="15000"/>
              </a:spcBef>
              <a:spcAft>
                <a:spcPct val="0"/>
              </a:spcAft>
              <a:buClr>
                <a:schemeClr val="accent2"/>
              </a:buClr>
              <a:buFont typeface="Arial" pitchFamily="-60" charset="0"/>
              <a:buChar char="‒"/>
              <a:defRPr sz="1400">
                <a:solidFill>
                  <a:schemeClr val="tx1"/>
                </a:solidFill>
                <a:latin typeface="+mn-lt"/>
                <a:ea typeface="+mn-ea"/>
                <a:cs typeface="+mn-cs"/>
              </a:defRPr>
            </a:lvl4pPr>
            <a:lvl5pPr marL="1878013" indent="-173038" algn="l" rtl="0" eaLnBrk="0" fontAlgn="base" hangingPunct="0">
              <a:spcBef>
                <a:spcPct val="15000"/>
              </a:spcBef>
              <a:spcAft>
                <a:spcPct val="0"/>
              </a:spcAft>
              <a:buClr>
                <a:schemeClr val="accent2"/>
              </a:buClr>
              <a:buFont typeface="Arial" pitchFamily="-60" charset="0"/>
              <a:buChar char="‒"/>
              <a:defRPr sz="1400">
                <a:solidFill>
                  <a:schemeClr val="tx1"/>
                </a:solidFill>
                <a:latin typeface="+mn-lt"/>
                <a:ea typeface="+mn-ea"/>
                <a:cs typeface="+mn-cs"/>
              </a:defRPr>
            </a:lvl5pPr>
            <a:lvl6pPr marL="23352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6pPr>
            <a:lvl7pPr marL="27924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7pPr>
            <a:lvl8pPr marL="32496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8pPr>
            <a:lvl9pPr marL="37068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9pPr>
          </a:lstStyle>
          <a:p>
            <a:pPr marL="6350" indent="-6350" eaLnBrk="1" hangingPunct="1">
              <a:spcBef>
                <a:spcPts val="600"/>
              </a:spcBef>
              <a:buNone/>
            </a:pPr>
            <a:r>
              <a:rPr lang="en-US" sz="1200" kern="0" dirty="0" smtClean="0">
                <a:solidFill>
                  <a:schemeClr val="accent1"/>
                </a:solidFill>
              </a:rPr>
              <a:t>External Power Supply: </a:t>
            </a:r>
            <a:r>
              <a:rPr lang="en-US" sz="1200" b="0" kern="0" dirty="0" smtClean="0">
                <a:solidFill>
                  <a:schemeClr val="accent1"/>
                </a:solidFill>
              </a:rPr>
              <a:t>12-24 Volts (regulated and filtered) 2.5 Amp min @12 V, </a:t>
            </a:r>
            <a:r>
              <a:rPr lang="en-US" sz="1200" b="0" kern="0" dirty="0" smtClean="0">
                <a:solidFill>
                  <a:schemeClr val="accent1"/>
                </a:solidFill>
              </a:rPr>
              <a:t>IEC/EN EN60950-1 </a:t>
            </a:r>
            <a:r>
              <a:rPr lang="en-US" sz="1200" b="0" kern="0" dirty="0" smtClean="0">
                <a:solidFill>
                  <a:schemeClr val="accent1"/>
                </a:solidFill>
              </a:rPr>
              <a:t>standard compliant. </a:t>
            </a:r>
            <a:r>
              <a:rPr lang="en-US" sz="1200" b="0" dirty="0" smtClean="0">
                <a:solidFill>
                  <a:schemeClr val="accent1"/>
                </a:solidFill>
              </a:rPr>
              <a:t>If sharing power between devices, each unit must receive 2.5 A (e.g. two units would require a 12 VDC, 5 A supply).</a:t>
            </a:r>
            <a:br>
              <a:rPr lang="en-US" sz="1200" b="0" dirty="0" smtClean="0">
                <a:solidFill>
                  <a:schemeClr val="accent1"/>
                </a:solidFill>
              </a:rPr>
            </a:br>
            <a:r>
              <a:rPr lang="en-US" sz="1200" b="0" dirty="0" smtClean="0">
                <a:solidFill>
                  <a:schemeClr val="accent1"/>
                </a:solidFill>
              </a:rPr>
              <a:t/>
            </a:r>
            <a:br>
              <a:rPr lang="en-US" sz="1200" b="0" dirty="0" smtClean="0">
                <a:solidFill>
                  <a:schemeClr val="accent1"/>
                </a:solidFill>
              </a:rPr>
            </a:br>
            <a:endParaRPr lang="en-US" sz="1200" b="0" kern="0" dirty="0" smtClean="0">
              <a:solidFill>
                <a:schemeClr val="accent1"/>
              </a:solidFill>
            </a:endParaRPr>
          </a:p>
        </p:txBody>
      </p:sp>
      <p:pic>
        <p:nvPicPr>
          <p:cNvPr id="15" name="Image 1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34881" y="5814282"/>
            <a:ext cx="335281" cy="335281"/>
          </a:xfrm>
          <a:prstGeom prst="rect">
            <a:avLst/>
          </a:prstGeom>
        </p:spPr>
      </p:pic>
      <p:sp>
        <p:nvSpPr>
          <p:cNvPr id="16" name="Espace réservé du contenu 2"/>
          <p:cNvSpPr txBox="1">
            <a:spLocks/>
          </p:cNvSpPr>
          <p:nvPr/>
        </p:nvSpPr>
        <p:spPr bwMode="auto">
          <a:xfrm>
            <a:off x="3368824" y="1103360"/>
            <a:ext cx="5987942" cy="812289"/>
          </a:xfrm>
          <a:prstGeom prst="flowChartAlternateProcess">
            <a:avLst/>
          </a:prstGeom>
          <a:solidFill>
            <a:schemeClr val="bg2">
              <a:lumMod val="20000"/>
              <a:lumOff val="80000"/>
            </a:schemeClr>
          </a:solidFill>
          <a:ln w="9525">
            <a:noFill/>
            <a:miter lim="800000"/>
            <a:headEnd/>
            <a:tailEnd/>
          </a:ln>
        </p:spPr>
        <p:txBody>
          <a:bodyPr vert="horz" wrap="square" lIns="91440" tIns="45720" rIns="91440" bIns="45720" numCol="1" anchor="t" anchorCtr="0" compatLnSpc="1">
            <a:prstTxWarp prst="textNoShape">
              <a:avLst/>
            </a:prstTxWarp>
          </a:bodyPr>
          <a:lstStyle>
            <a:lvl1pPr marL="271463" indent="-271463" algn="l" rtl="0" eaLnBrk="0" fontAlgn="base" hangingPunct="0">
              <a:spcBef>
                <a:spcPct val="80000"/>
              </a:spcBef>
              <a:spcAft>
                <a:spcPct val="0"/>
              </a:spcAft>
              <a:buClr>
                <a:schemeClr val="accent2"/>
              </a:buClr>
              <a:buSzPct val="80000"/>
              <a:buFont typeface="Wingdings" pitchFamily="-60" charset="2"/>
              <a:buChar char="è"/>
              <a:defRPr sz="2000" b="1">
                <a:solidFill>
                  <a:schemeClr val="bg2"/>
                </a:solidFill>
                <a:latin typeface="+mn-lt"/>
                <a:ea typeface="+mn-ea"/>
                <a:cs typeface="+mn-cs"/>
              </a:defRPr>
            </a:lvl1pPr>
            <a:lvl2pPr marL="715963" indent="-265113" algn="l" rtl="0" eaLnBrk="0" fontAlgn="base" hangingPunct="0">
              <a:spcBef>
                <a:spcPct val="15000"/>
              </a:spcBef>
              <a:spcAft>
                <a:spcPct val="0"/>
              </a:spcAft>
              <a:buClr>
                <a:schemeClr val="accent2"/>
              </a:buClr>
              <a:buFont typeface="Wingdings" pitchFamily="-60" charset="2"/>
              <a:buChar char="§"/>
              <a:defRPr>
                <a:solidFill>
                  <a:schemeClr val="tx1"/>
                </a:solidFill>
                <a:latin typeface="+mn-lt"/>
                <a:ea typeface="+mn-ea"/>
                <a:cs typeface="+mn-cs"/>
              </a:defRPr>
            </a:lvl2pPr>
            <a:lvl3pPr marL="1160463" indent="-260350" algn="l" rtl="0" eaLnBrk="0" fontAlgn="base" hangingPunct="0">
              <a:spcBef>
                <a:spcPct val="15000"/>
              </a:spcBef>
              <a:spcAft>
                <a:spcPct val="0"/>
              </a:spcAft>
              <a:buClr>
                <a:schemeClr val="accent2"/>
              </a:buClr>
              <a:buFont typeface="Wingdings" pitchFamily="-60" charset="2"/>
              <a:buChar char="ú"/>
              <a:defRPr sz="1600">
                <a:solidFill>
                  <a:schemeClr val="tx1"/>
                </a:solidFill>
                <a:latin typeface="+mn-lt"/>
                <a:ea typeface="+mn-ea"/>
                <a:cs typeface="+mn-cs"/>
              </a:defRPr>
            </a:lvl3pPr>
            <a:lvl4pPr marL="1519238" indent="-179388" algn="l" rtl="0" eaLnBrk="0" fontAlgn="base" hangingPunct="0">
              <a:spcBef>
                <a:spcPct val="15000"/>
              </a:spcBef>
              <a:spcAft>
                <a:spcPct val="0"/>
              </a:spcAft>
              <a:buClr>
                <a:schemeClr val="accent2"/>
              </a:buClr>
              <a:buFont typeface="Arial" pitchFamily="-60" charset="0"/>
              <a:buChar char="‒"/>
              <a:defRPr sz="1400">
                <a:solidFill>
                  <a:schemeClr val="tx1"/>
                </a:solidFill>
                <a:latin typeface="+mn-lt"/>
                <a:ea typeface="+mn-ea"/>
                <a:cs typeface="+mn-cs"/>
              </a:defRPr>
            </a:lvl4pPr>
            <a:lvl5pPr marL="1878013" indent="-173038" algn="l" rtl="0" eaLnBrk="0" fontAlgn="base" hangingPunct="0">
              <a:spcBef>
                <a:spcPct val="15000"/>
              </a:spcBef>
              <a:spcAft>
                <a:spcPct val="0"/>
              </a:spcAft>
              <a:buClr>
                <a:schemeClr val="accent2"/>
              </a:buClr>
              <a:buFont typeface="Arial" pitchFamily="-60" charset="0"/>
              <a:buChar char="‒"/>
              <a:defRPr sz="1400">
                <a:solidFill>
                  <a:schemeClr val="tx1"/>
                </a:solidFill>
                <a:latin typeface="+mn-lt"/>
                <a:ea typeface="+mn-ea"/>
                <a:cs typeface="+mn-cs"/>
              </a:defRPr>
            </a:lvl5pPr>
            <a:lvl6pPr marL="23352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6pPr>
            <a:lvl7pPr marL="27924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7pPr>
            <a:lvl8pPr marL="32496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8pPr>
            <a:lvl9pPr marL="37068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9pPr>
          </a:lstStyle>
          <a:p>
            <a:pPr marL="6350" indent="-6350" eaLnBrk="1" hangingPunct="1">
              <a:spcBef>
                <a:spcPts val="600"/>
              </a:spcBef>
              <a:buNone/>
            </a:pPr>
            <a:r>
              <a:rPr lang="en-US" sz="1200" kern="0" dirty="0" smtClean="0">
                <a:solidFill>
                  <a:schemeClr val="accent1"/>
                </a:solidFill>
                <a:latin typeface="Arial" pitchFamily="-60" charset="0"/>
              </a:rPr>
              <a:t>Power Over Ethernet (POE+): </a:t>
            </a:r>
            <a:r>
              <a:rPr lang="en-US" sz="1200" b="0" kern="0" dirty="0" smtClean="0">
                <a:solidFill>
                  <a:schemeClr val="accent1"/>
                </a:solidFill>
                <a:latin typeface="Arial" pitchFamily="-60" charset="0"/>
              </a:rPr>
              <a:t>power can be provided through RJ-45 connector using a PSE (Power Sourcing Equipment) </a:t>
            </a:r>
            <a:r>
              <a:rPr lang="en-US" sz="1200" dirty="0" smtClean="0">
                <a:solidFill>
                  <a:schemeClr val="accent1"/>
                </a:solidFill>
              </a:rPr>
              <a:t>IEEE802.3at </a:t>
            </a:r>
            <a:r>
              <a:rPr lang="en-US" sz="1200" dirty="0">
                <a:solidFill>
                  <a:schemeClr val="accent1"/>
                </a:solidFill>
              </a:rPr>
              <a:t>type </a:t>
            </a:r>
            <a:r>
              <a:rPr lang="en-US" sz="1200" dirty="0" smtClean="0">
                <a:solidFill>
                  <a:schemeClr val="accent1"/>
                </a:solidFill>
              </a:rPr>
              <a:t>2 </a:t>
            </a:r>
            <a:r>
              <a:rPr lang="en-US" sz="1200" b="0" dirty="0" smtClean="0">
                <a:solidFill>
                  <a:schemeClr val="accent1"/>
                </a:solidFill>
              </a:rPr>
              <a:t>compliant.</a:t>
            </a:r>
          </a:p>
          <a:p>
            <a:pPr marL="6350" indent="-6350" eaLnBrk="1" hangingPunct="1">
              <a:spcBef>
                <a:spcPts val="600"/>
              </a:spcBef>
              <a:buNone/>
            </a:pPr>
            <a:r>
              <a:rPr lang="en-US" sz="1200" b="0" kern="0" dirty="0" smtClean="0">
                <a:solidFill>
                  <a:schemeClr val="accent1"/>
                </a:solidFill>
                <a:latin typeface="Arial" pitchFamily="-60" charset="0"/>
              </a:rPr>
              <a:t>The terminal is a Class 4 (25.5 W) PD (Powered Device).</a:t>
            </a:r>
            <a:endParaRPr lang="en-US" sz="1200" b="0" kern="0" dirty="0">
              <a:solidFill>
                <a:schemeClr val="accent1"/>
              </a:solidFill>
              <a:latin typeface="Arial" pitchFamily="-60" charset="0"/>
            </a:endParaRPr>
          </a:p>
        </p:txBody>
      </p:sp>
      <p:sp>
        <p:nvSpPr>
          <p:cNvPr id="17" name="ZoneTexte 16"/>
          <p:cNvSpPr txBox="1"/>
          <p:nvPr/>
        </p:nvSpPr>
        <p:spPr>
          <a:xfrm>
            <a:off x="9505890" y="4365104"/>
            <a:ext cx="400110" cy="1944216"/>
          </a:xfrm>
          <a:prstGeom prst="rect">
            <a:avLst/>
          </a:prstGeom>
          <a:solidFill>
            <a:srgbClr val="4B875B"/>
          </a:solidFill>
        </p:spPr>
        <p:txBody>
          <a:bodyPr vert="vert270" wrap="square" rtlCol="0">
            <a:spAutoFit/>
          </a:bodyPr>
          <a:lstStyle/>
          <a:p>
            <a:pPr algn="ctr"/>
            <a:r>
              <a:rPr lang="en-US" sz="1400" dirty="0" smtClean="0">
                <a:solidFill>
                  <a:schemeClr val="bg1"/>
                </a:solidFill>
              </a:rPr>
              <a:t>Step two : wiring</a:t>
            </a:r>
            <a:endParaRPr lang="en-US" sz="1400" dirty="0">
              <a:solidFill>
                <a:schemeClr val="bg1"/>
              </a:solidFill>
            </a:endParaRPr>
          </a:p>
        </p:txBody>
      </p:sp>
      <p:sp>
        <p:nvSpPr>
          <p:cNvPr id="28" name="Rectangle à coins arrondis 27"/>
          <p:cNvSpPr/>
          <p:nvPr/>
        </p:nvSpPr>
        <p:spPr>
          <a:xfrm>
            <a:off x="6195042" y="1952173"/>
            <a:ext cx="3179630" cy="919401"/>
          </a:xfrm>
          <a:prstGeom prst="roundRect">
            <a:avLst/>
          </a:prstGeom>
          <a:solidFill>
            <a:schemeClr val="bg2">
              <a:lumMod val="60000"/>
              <a:lumOff val="40000"/>
            </a:schemeClr>
          </a:solidFill>
        </p:spPr>
        <p:txBody>
          <a:bodyPr wrap="square">
            <a:spAutoFit/>
          </a:bodyPr>
          <a:lstStyle/>
          <a:p>
            <a:r>
              <a:rPr lang="en-US" sz="1200" b="1" dirty="0" err="1" smtClean="0">
                <a:solidFill>
                  <a:schemeClr val="accent1"/>
                </a:solidFill>
              </a:rPr>
              <a:t>PoE</a:t>
            </a:r>
            <a:r>
              <a:rPr lang="en-US" sz="1200" b="1" dirty="0" smtClean="0">
                <a:solidFill>
                  <a:schemeClr val="accent1"/>
                </a:solidFill>
              </a:rPr>
              <a:t>+ Injector Specs</a:t>
            </a:r>
            <a:endParaRPr lang="en-US" sz="1200" dirty="0">
              <a:solidFill>
                <a:schemeClr val="accent1"/>
              </a:solidFill>
            </a:endParaRPr>
          </a:p>
          <a:p>
            <a:pPr marL="171450" indent="-171450">
              <a:buFont typeface="Wingdings" panose="05000000000000000000" pitchFamily="2" charset="2"/>
              <a:buChar char="Ø"/>
            </a:pPr>
            <a:r>
              <a:rPr lang="en-US" sz="1200" dirty="0" smtClean="0">
                <a:solidFill>
                  <a:schemeClr val="accent1"/>
                </a:solidFill>
              </a:rPr>
              <a:t>Output Voltage: 48 VDC</a:t>
            </a:r>
            <a:endParaRPr lang="en-US" sz="1200" dirty="0">
              <a:solidFill>
                <a:schemeClr val="accent1"/>
              </a:solidFill>
            </a:endParaRPr>
          </a:p>
          <a:p>
            <a:pPr marL="171450" indent="-171450">
              <a:buFont typeface="Wingdings" panose="05000000000000000000" pitchFamily="2" charset="2"/>
              <a:buChar char="Ø"/>
            </a:pPr>
            <a:r>
              <a:rPr lang="en-US" sz="1200" dirty="0" smtClean="0">
                <a:solidFill>
                  <a:schemeClr val="accent1"/>
                </a:solidFill>
              </a:rPr>
              <a:t>Output Current: 0.64 A</a:t>
            </a:r>
            <a:endParaRPr lang="en-US" sz="1200" dirty="0">
              <a:solidFill>
                <a:schemeClr val="accent1"/>
              </a:solidFill>
            </a:endParaRPr>
          </a:p>
          <a:p>
            <a:pPr marL="171450" indent="-171450">
              <a:buFont typeface="Wingdings" panose="05000000000000000000" pitchFamily="2" charset="2"/>
              <a:buChar char="Ø"/>
            </a:pPr>
            <a:r>
              <a:rPr lang="en-US" sz="1200" dirty="0" smtClean="0">
                <a:solidFill>
                  <a:schemeClr val="accent1"/>
                </a:solidFill>
              </a:rPr>
              <a:t>Power: 30 W</a:t>
            </a:r>
            <a:endParaRPr lang="en-US" sz="1200" dirty="0">
              <a:solidFill>
                <a:schemeClr val="accent1"/>
              </a:solidFill>
            </a:endParaRPr>
          </a:p>
        </p:txBody>
      </p:sp>
      <p:sp>
        <p:nvSpPr>
          <p:cNvPr id="29" name="Espace réservé du contenu 2"/>
          <p:cNvSpPr txBox="1">
            <a:spLocks/>
          </p:cNvSpPr>
          <p:nvPr/>
        </p:nvSpPr>
        <p:spPr bwMode="auto">
          <a:xfrm>
            <a:off x="632520" y="3688088"/>
            <a:ext cx="8756572" cy="317872"/>
          </a:xfrm>
          <a:prstGeom prst="flowChartAlternateProcess">
            <a:avLst/>
          </a:prstGeom>
          <a:solidFill>
            <a:schemeClr val="bg2">
              <a:lumMod val="60000"/>
              <a:lumOff val="40000"/>
            </a:schemeClr>
          </a:solidFill>
          <a:ln w="9525">
            <a:noFill/>
            <a:miter lim="800000"/>
            <a:headEnd/>
            <a:tailEnd/>
          </a:ln>
        </p:spPr>
        <p:txBody>
          <a:bodyPr vert="horz" wrap="square" lIns="91440" tIns="45720" rIns="91440" bIns="45720" numCol="1" anchor="t" anchorCtr="0" compatLnSpc="1">
            <a:prstTxWarp prst="textNoShape">
              <a:avLst/>
            </a:prstTxWarp>
          </a:bodyPr>
          <a:lstStyle>
            <a:lvl1pPr marL="271463" indent="-271463" algn="l" rtl="0" eaLnBrk="0" fontAlgn="base" hangingPunct="0">
              <a:spcBef>
                <a:spcPct val="80000"/>
              </a:spcBef>
              <a:spcAft>
                <a:spcPct val="0"/>
              </a:spcAft>
              <a:buClr>
                <a:schemeClr val="accent2"/>
              </a:buClr>
              <a:buSzPct val="80000"/>
              <a:buFont typeface="Wingdings" pitchFamily="-60" charset="2"/>
              <a:buChar char="è"/>
              <a:defRPr sz="2000" b="1">
                <a:solidFill>
                  <a:schemeClr val="bg2"/>
                </a:solidFill>
                <a:latin typeface="+mn-lt"/>
                <a:ea typeface="+mn-ea"/>
                <a:cs typeface="+mn-cs"/>
              </a:defRPr>
            </a:lvl1pPr>
            <a:lvl2pPr marL="715963" indent="-265113" algn="l" rtl="0" eaLnBrk="0" fontAlgn="base" hangingPunct="0">
              <a:spcBef>
                <a:spcPct val="15000"/>
              </a:spcBef>
              <a:spcAft>
                <a:spcPct val="0"/>
              </a:spcAft>
              <a:buClr>
                <a:schemeClr val="accent2"/>
              </a:buClr>
              <a:buFont typeface="Wingdings" pitchFamily="-60" charset="2"/>
              <a:buChar char="§"/>
              <a:defRPr>
                <a:solidFill>
                  <a:schemeClr val="tx1"/>
                </a:solidFill>
                <a:latin typeface="+mn-lt"/>
                <a:ea typeface="+mn-ea"/>
                <a:cs typeface="+mn-cs"/>
              </a:defRPr>
            </a:lvl2pPr>
            <a:lvl3pPr marL="1160463" indent="-260350" algn="l" rtl="0" eaLnBrk="0" fontAlgn="base" hangingPunct="0">
              <a:spcBef>
                <a:spcPct val="15000"/>
              </a:spcBef>
              <a:spcAft>
                <a:spcPct val="0"/>
              </a:spcAft>
              <a:buClr>
                <a:schemeClr val="accent2"/>
              </a:buClr>
              <a:buFont typeface="Wingdings" pitchFamily="-60" charset="2"/>
              <a:buChar char="ú"/>
              <a:defRPr sz="1600">
                <a:solidFill>
                  <a:schemeClr val="tx1"/>
                </a:solidFill>
                <a:latin typeface="+mn-lt"/>
                <a:ea typeface="+mn-ea"/>
                <a:cs typeface="+mn-cs"/>
              </a:defRPr>
            </a:lvl3pPr>
            <a:lvl4pPr marL="1519238" indent="-179388" algn="l" rtl="0" eaLnBrk="0" fontAlgn="base" hangingPunct="0">
              <a:spcBef>
                <a:spcPct val="15000"/>
              </a:spcBef>
              <a:spcAft>
                <a:spcPct val="0"/>
              </a:spcAft>
              <a:buClr>
                <a:schemeClr val="accent2"/>
              </a:buClr>
              <a:buFont typeface="Arial" pitchFamily="-60" charset="0"/>
              <a:buChar char="‒"/>
              <a:defRPr sz="1400">
                <a:solidFill>
                  <a:schemeClr val="tx1"/>
                </a:solidFill>
                <a:latin typeface="+mn-lt"/>
                <a:ea typeface="+mn-ea"/>
                <a:cs typeface="+mn-cs"/>
              </a:defRPr>
            </a:lvl4pPr>
            <a:lvl5pPr marL="1878013" indent="-173038" algn="l" rtl="0" eaLnBrk="0" fontAlgn="base" hangingPunct="0">
              <a:spcBef>
                <a:spcPct val="15000"/>
              </a:spcBef>
              <a:spcAft>
                <a:spcPct val="0"/>
              </a:spcAft>
              <a:buClr>
                <a:schemeClr val="accent2"/>
              </a:buClr>
              <a:buFont typeface="Arial" pitchFamily="-60" charset="0"/>
              <a:buChar char="‒"/>
              <a:defRPr sz="1400">
                <a:solidFill>
                  <a:schemeClr val="tx1"/>
                </a:solidFill>
                <a:latin typeface="+mn-lt"/>
                <a:ea typeface="+mn-ea"/>
                <a:cs typeface="+mn-cs"/>
              </a:defRPr>
            </a:lvl5pPr>
            <a:lvl6pPr marL="23352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6pPr>
            <a:lvl7pPr marL="27924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7pPr>
            <a:lvl8pPr marL="32496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8pPr>
            <a:lvl9pPr marL="37068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9pPr>
          </a:lstStyle>
          <a:p>
            <a:pPr marL="6350" indent="-6350" eaLnBrk="1" hangingPunct="1">
              <a:spcBef>
                <a:spcPts val="600"/>
              </a:spcBef>
              <a:buNone/>
            </a:pPr>
            <a:r>
              <a:rPr lang="en-US" sz="1200" b="0" i="1" dirty="0" smtClean="0">
                <a:solidFill>
                  <a:schemeClr val="accent1"/>
                </a:solidFill>
              </a:rPr>
              <a:t>A battery </a:t>
            </a:r>
            <a:r>
              <a:rPr lang="en-US" sz="1200" b="0" i="1" dirty="0">
                <a:solidFill>
                  <a:schemeClr val="accent1"/>
                </a:solidFill>
              </a:rPr>
              <a:t>backup or uninterrupted power supply (UPS) with </a:t>
            </a:r>
            <a:r>
              <a:rPr lang="en-US" sz="1200" b="0" i="1" dirty="0" smtClean="0">
                <a:solidFill>
                  <a:schemeClr val="accent1"/>
                </a:solidFill>
              </a:rPr>
              <a:t>built-in surge </a:t>
            </a:r>
            <a:r>
              <a:rPr lang="en-US" sz="1200" b="0" i="1" dirty="0">
                <a:solidFill>
                  <a:schemeClr val="accent1"/>
                </a:solidFill>
              </a:rPr>
              <a:t>protection is recommended</a:t>
            </a:r>
            <a:r>
              <a:rPr lang="en-US" sz="1200" b="0" i="1" dirty="0" smtClean="0">
                <a:solidFill>
                  <a:schemeClr val="accent1"/>
                </a:solidFill>
              </a:rPr>
              <a:t>.</a:t>
            </a:r>
            <a:endParaRPr lang="en-US" sz="1200" b="0" i="1" kern="0" dirty="0" smtClean="0">
              <a:solidFill>
                <a:schemeClr val="accent1"/>
              </a:solidFill>
            </a:endParaRPr>
          </a:p>
        </p:txBody>
      </p:sp>
      <p:sp>
        <p:nvSpPr>
          <p:cNvPr id="30" name="Rectangle à coins arrondis 29"/>
          <p:cNvSpPr/>
          <p:nvPr/>
        </p:nvSpPr>
        <p:spPr>
          <a:xfrm>
            <a:off x="715807" y="5726534"/>
            <a:ext cx="8640960" cy="510778"/>
          </a:xfrm>
          <a:prstGeom prst="roundRect">
            <a:avLst/>
          </a:prstGeom>
          <a:solidFill>
            <a:schemeClr val="bg2">
              <a:lumMod val="60000"/>
              <a:lumOff val="40000"/>
            </a:schemeClr>
          </a:solidFill>
        </p:spPr>
        <p:txBody>
          <a:bodyPr wrap="square">
            <a:spAutoFit/>
          </a:bodyPr>
          <a:lstStyle/>
          <a:p>
            <a:pPr marL="6350" lvl="0" indent="-6350">
              <a:spcBef>
                <a:spcPts val="600"/>
              </a:spcBef>
              <a:buClr>
                <a:schemeClr val="accent2"/>
              </a:buClr>
              <a:buSzPct val="80000"/>
            </a:pPr>
            <a:r>
              <a:rPr lang="en-US" sz="1200" b="1" dirty="0">
                <a:solidFill>
                  <a:schemeClr val="accent1"/>
                </a:solidFill>
              </a:rPr>
              <a:t>WARNING: Under powering may cause memory and data corruption; over powering may cause hardware damage.</a:t>
            </a:r>
            <a:br>
              <a:rPr lang="en-US" sz="1200" b="1" dirty="0">
                <a:solidFill>
                  <a:schemeClr val="accent1"/>
                </a:solidFill>
              </a:rPr>
            </a:br>
            <a:r>
              <a:rPr lang="en-US" sz="1200" b="1" dirty="0">
                <a:solidFill>
                  <a:schemeClr val="accent1"/>
                </a:solidFill>
              </a:rPr>
              <a:t>Both of these situations will void the </a:t>
            </a:r>
            <a:r>
              <a:rPr lang="en-US" sz="1200" b="1" dirty="0" smtClean="0">
                <a:solidFill>
                  <a:schemeClr val="accent1"/>
                </a:solidFill>
              </a:rPr>
              <a:t>warranty</a:t>
            </a:r>
            <a:endParaRPr lang="en-US" sz="1200" b="1" kern="0" dirty="0" smtClean="0">
              <a:solidFill>
                <a:schemeClr val="accent1"/>
              </a:solidFill>
            </a:endParaRPr>
          </a:p>
        </p:txBody>
      </p:sp>
      <p:graphicFrame>
        <p:nvGraphicFramePr>
          <p:cNvPr id="32" name="Tableau 31"/>
          <p:cNvGraphicFramePr>
            <a:graphicFrameLocks noGrp="1"/>
          </p:cNvGraphicFramePr>
          <p:nvPr>
            <p:extLst>
              <p:ext uri="{D42A27DB-BD31-4B8C-83A1-F6EECF244321}">
                <p14:modId xmlns:p14="http://schemas.microsoft.com/office/powerpoint/2010/main" val="291232497"/>
              </p:ext>
            </p:extLst>
          </p:nvPr>
        </p:nvGraphicFramePr>
        <p:xfrm>
          <a:off x="5605844" y="4218833"/>
          <a:ext cx="3744418" cy="1255400"/>
        </p:xfrm>
        <a:graphic>
          <a:graphicData uri="http://schemas.openxmlformats.org/drawingml/2006/table">
            <a:tbl>
              <a:tblPr firstRow="1" firstCol="1" bandRow="1">
                <a:tableStyleId>{5C22544A-7EE6-4342-B048-85BDC9FD1C3A}</a:tableStyleId>
              </a:tblPr>
              <a:tblGrid>
                <a:gridCol w="780087">
                  <a:extLst>
                    <a:ext uri="{9D8B030D-6E8A-4147-A177-3AD203B41FA5}">
                      <a16:colId xmlns:a16="http://schemas.microsoft.com/office/drawing/2014/main" val="20000"/>
                    </a:ext>
                  </a:extLst>
                </a:gridCol>
                <a:gridCol w="702077">
                  <a:extLst>
                    <a:ext uri="{9D8B030D-6E8A-4147-A177-3AD203B41FA5}">
                      <a16:colId xmlns:a16="http://schemas.microsoft.com/office/drawing/2014/main" val="20001"/>
                    </a:ext>
                  </a:extLst>
                </a:gridCol>
                <a:gridCol w="757961">
                  <a:extLst>
                    <a:ext uri="{9D8B030D-6E8A-4147-A177-3AD203B41FA5}">
                      <a16:colId xmlns:a16="http://schemas.microsoft.com/office/drawing/2014/main" val="20002"/>
                    </a:ext>
                  </a:extLst>
                </a:gridCol>
                <a:gridCol w="720080">
                  <a:extLst>
                    <a:ext uri="{9D8B030D-6E8A-4147-A177-3AD203B41FA5}">
                      <a16:colId xmlns:a16="http://schemas.microsoft.com/office/drawing/2014/main" val="20003"/>
                    </a:ext>
                  </a:extLst>
                </a:gridCol>
                <a:gridCol w="784213">
                  <a:extLst>
                    <a:ext uri="{9D8B030D-6E8A-4147-A177-3AD203B41FA5}">
                      <a16:colId xmlns:a16="http://schemas.microsoft.com/office/drawing/2014/main" val="20004"/>
                    </a:ext>
                  </a:extLst>
                </a:gridCol>
              </a:tblGrid>
              <a:tr h="0">
                <a:tc rowSpan="2">
                  <a:txBody>
                    <a:bodyPr/>
                    <a:lstStyle/>
                    <a:p>
                      <a:pPr algn="ctr">
                        <a:spcBef>
                          <a:spcPts val="200"/>
                        </a:spcBef>
                        <a:spcAft>
                          <a:spcPts val="100"/>
                        </a:spcAft>
                      </a:pPr>
                      <a:r>
                        <a:rPr lang="en-US" sz="1200" dirty="0">
                          <a:effectLst/>
                        </a:rPr>
                        <a:t>Gauge AWG</a:t>
                      </a:r>
                      <a:endParaRPr lang="fr-FR" sz="1200" b="0" dirty="0">
                        <a:solidFill>
                          <a:srgbClr val="FFFFFF"/>
                        </a:solidFill>
                        <a:effectLst/>
                        <a:latin typeface="Arial"/>
                        <a:ea typeface="Times New Roman"/>
                        <a:cs typeface="Times New Roman"/>
                      </a:endParaRPr>
                    </a:p>
                  </a:txBody>
                  <a:tcPr marL="68580" marR="68580" marT="0" marB="0" anchor="ctr"/>
                </a:tc>
                <a:tc rowSpan="2">
                  <a:txBody>
                    <a:bodyPr/>
                    <a:lstStyle/>
                    <a:p>
                      <a:pPr algn="ctr">
                        <a:spcBef>
                          <a:spcPts val="200"/>
                        </a:spcBef>
                        <a:spcAft>
                          <a:spcPts val="100"/>
                        </a:spcAft>
                      </a:pPr>
                      <a:r>
                        <a:rPr lang="en-US" sz="1200" dirty="0" smtClean="0">
                          <a:effectLst/>
                        </a:rPr>
                        <a:t>Section (mm</a:t>
                      </a:r>
                      <a:r>
                        <a:rPr lang="en-US" sz="1200" baseline="30000" dirty="0" smtClean="0">
                          <a:effectLst/>
                        </a:rPr>
                        <a:t>2</a:t>
                      </a:r>
                      <a:r>
                        <a:rPr lang="en-US" sz="1200" dirty="0" smtClean="0">
                          <a:effectLst/>
                        </a:rPr>
                        <a:t>)</a:t>
                      </a:r>
                      <a:endParaRPr lang="fr-FR" sz="1200" b="0" dirty="0">
                        <a:solidFill>
                          <a:srgbClr val="FFFFFF"/>
                        </a:solidFill>
                        <a:effectLst/>
                        <a:latin typeface="Arial"/>
                        <a:ea typeface="Times New Roman"/>
                        <a:cs typeface="Times New Roman"/>
                      </a:endParaRPr>
                    </a:p>
                  </a:txBody>
                  <a:tcPr marL="68580" marR="68580" marT="0" marB="0" anchor="ctr"/>
                </a:tc>
                <a:tc gridSpan="3">
                  <a:txBody>
                    <a:bodyPr/>
                    <a:lstStyle/>
                    <a:p>
                      <a:pPr algn="ctr">
                        <a:spcBef>
                          <a:spcPts val="200"/>
                        </a:spcBef>
                        <a:spcAft>
                          <a:spcPts val="100"/>
                        </a:spcAft>
                      </a:pPr>
                      <a:r>
                        <a:rPr lang="fr-FR" sz="1200" dirty="0" smtClean="0">
                          <a:effectLst/>
                        </a:rPr>
                        <a:t>Maximum distance</a:t>
                      </a:r>
                      <a:r>
                        <a:rPr lang="fr-FR" sz="1200" baseline="0" dirty="0" smtClean="0">
                          <a:effectLst/>
                        </a:rPr>
                        <a:t> (</a:t>
                      </a:r>
                      <a:r>
                        <a:rPr lang="fr-FR" sz="1200" baseline="0" dirty="0" err="1" smtClean="0">
                          <a:effectLst/>
                        </a:rPr>
                        <a:t>meters</a:t>
                      </a:r>
                      <a:r>
                        <a:rPr lang="fr-FR" sz="1200" baseline="0" dirty="0" smtClean="0">
                          <a:effectLst/>
                        </a:rPr>
                        <a:t>) vs power source rating</a:t>
                      </a:r>
                      <a:endParaRPr lang="fr-FR" sz="1200" b="0" dirty="0">
                        <a:solidFill>
                          <a:srgbClr val="FFFFFF"/>
                        </a:solidFill>
                        <a:effectLst/>
                        <a:latin typeface="Arial"/>
                        <a:ea typeface="Times New Roman"/>
                        <a:cs typeface="Times New Roman"/>
                      </a:endParaRPr>
                    </a:p>
                  </a:txBody>
                  <a:tcPr marL="68580" marR="68580" marT="0" marB="0" anchor="ctr">
                    <a:lnB w="12700" cap="flat" cmpd="sng" algn="ctr">
                      <a:solidFill>
                        <a:schemeClr val="bg1"/>
                      </a:solidFill>
                      <a:prstDash val="solid"/>
                      <a:round/>
                      <a:headEnd type="none" w="med" len="med"/>
                      <a:tailEnd type="none" w="med" len="med"/>
                    </a:lnB>
                  </a:tcPr>
                </a:tc>
                <a:tc hMerge="1">
                  <a:txBody>
                    <a:bodyPr/>
                    <a:lstStyle/>
                    <a:p>
                      <a:pPr algn="ctr">
                        <a:spcBef>
                          <a:spcPts val="600"/>
                        </a:spcBef>
                        <a:spcAft>
                          <a:spcPts val="600"/>
                        </a:spcAft>
                      </a:pPr>
                      <a:endParaRPr lang="fr-FR" sz="1100" b="1" dirty="0">
                        <a:solidFill>
                          <a:srgbClr val="FFFFFF"/>
                        </a:solidFill>
                        <a:effectLst/>
                        <a:latin typeface="Arial"/>
                        <a:ea typeface="Times New Roman"/>
                        <a:cs typeface="Times New Roman"/>
                      </a:endParaRPr>
                    </a:p>
                  </a:txBody>
                  <a:tcPr marL="68580" marR="68580" marT="0" marB="0" anchor="ctr"/>
                </a:tc>
                <a:tc hMerge="1">
                  <a:txBody>
                    <a:bodyPr/>
                    <a:lstStyle/>
                    <a:p>
                      <a:pPr algn="ctr">
                        <a:spcBef>
                          <a:spcPts val="600"/>
                        </a:spcBef>
                        <a:spcAft>
                          <a:spcPts val="600"/>
                        </a:spcAft>
                      </a:pPr>
                      <a:endParaRPr lang="fr-FR" sz="1100" b="1" dirty="0">
                        <a:solidFill>
                          <a:srgbClr val="FFFFFF"/>
                        </a:solidFill>
                        <a:effectLst/>
                        <a:latin typeface="Arial"/>
                        <a:ea typeface="Times New Roman"/>
                        <a:cs typeface="Times New Roman"/>
                      </a:endParaRPr>
                    </a:p>
                  </a:txBody>
                  <a:tcPr marL="68580" marR="68580" marT="0" marB="0" anchor="ctr"/>
                </a:tc>
                <a:extLst>
                  <a:ext uri="{0D108BD9-81ED-4DB2-BD59-A6C34878D82A}">
                    <a16:rowId xmlns:a16="http://schemas.microsoft.com/office/drawing/2014/main" val="10000"/>
                  </a:ext>
                </a:extLst>
              </a:tr>
              <a:tr h="0">
                <a:tc vMerge="1">
                  <a:txBody>
                    <a:bodyPr/>
                    <a:lstStyle/>
                    <a:p>
                      <a:pPr algn="ctr">
                        <a:spcBef>
                          <a:spcPts val="600"/>
                        </a:spcBef>
                        <a:spcAft>
                          <a:spcPts val="600"/>
                        </a:spcAft>
                      </a:pPr>
                      <a:endParaRPr lang="fr-FR" sz="1100" b="1" dirty="0">
                        <a:solidFill>
                          <a:srgbClr val="FFFFFF"/>
                        </a:solidFill>
                        <a:effectLst/>
                        <a:latin typeface="Arial"/>
                        <a:ea typeface="Times New Roman"/>
                        <a:cs typeface="Times New Roman"/>
                      </a:endParaRPr>
                    </a:p>
                  </a:txBody>
                  <a:tcPr marL="68580" marR="68580" marT="0" marB="0" anchor="ctr"/>
                </a:tc>
                <a:tc vMerge="1">
                  <a:txBody>
                    <a:bodyPr/>
                    <a:lstStyle/>
                    <a:p>
                      <a:pPr algn="ctr">
                        <a:spcBef>
                          <a:spcPts val="600"/>
                        </a:spcBef>
                        <a:spcAft>
                          <a:spcPts val="600"/>
                        </a:spcAft>
                      </a:pPr>
                      <a:endParaRPr lang="fr-FR" sz="1100" b="1" dirty="0">
                        <a:solidFill>
                          <a:srgbClr val="FFFFFF"/>
                        </a:solidFill>
                        <a:effectLst/>
                        <a:latin typeface="Arial"/>
                        <a:ea typeface="Times New Roman"/>
                        <a:cs typeface="Times New Roman"/>
                      </a:endParaRPr>
                    </a:p>
                  </a:txBody>
                  <a:tcPr marL="68580" marR="68580" marT="0" marB="0" anchor="ctr"/>
                </a:tc>
                <a:tc>
                  <a:txBody>
                    <a:bodyPr/>
                    <a:lstStyle/>
                    <a:p>
                      <a:pPr marL="0" algn="ctr" defTabSz="457200" rtl="0" eaLnBrk="1" latinLnBrk="0" hangingPunct="1">
                        <a:spcBef>
                          <a:spcPts val="200"/>
                        </a:spcBef>
                        <a:spcAft>
                          <a:spcPts val="100"/>
                        </a:spcAft>
                      </a:pPr>
                      <a:r>
                        <a:rPr lang="fr-FR" sz="1000" b="1" kern="1200" dirty="0" smtClean="0">
                          <a:solidFill>
                            <a:schemeClr val="lt1"/>
                          </a:solidFill>
                          <a:effectLst/>
                          <a:latin typeface="+mn-lt"/>
                          <a:ea typeface="+mn-ea"/>
                          <a:cs typeface="+mn-cs"/>
                        </a:rPr>
                        <a:t>12V</a:t>
                      </a:r>
                      <a:r>
                        <a:rPr lang="fr-FR" sz="700" b="1" kern="1200" dirty="0" smtClean="0">
                          <a:solidFill>
                            <a:schemeClr val="lt1"/>
                          </a:solidFill>
                          <a:effectLst/>
                          <a:latin typeface="+mn-lt"/>
                          <a:ea typeface="+mn-ea"/>
                          <a:cs typeface="+mn-cs"/>
                        </a:rPr>
                        <a:t>+/-10%</a:t>
                      </a:r>
                      <a:endParaRPr lang="fr-FR" sz="1000" b="1" kern="1200" dirty="0">
                        <a:solidFill>
                          <a:schemeClr val="lt1"/>
                        </a:solidFill>
                        <a:effectLst/>
                        <a:latin typeface="+mn-lt"/>
                        <a:ea typeface="+mn-ea"/>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F85B7"/>
                    </a:solidFill>
                  </a:tcPr>
                </a:tc>
                <a:tc>
                  <a:txBody>
                    <a:bodyPr/>
                    <a:lstStyle/>
                    <a:p>
                      <a:pPr marL="0" algn="ctr" defTabSz="457200" rtl="0" eaLnBrk="1" latinLnBrk="0" hangingPunct="1">
                        <a:spcBef>
                          <a:spcPts val="200"/>
                        </a:spcBef>
                        <a:spcAft>
                          <a:spcPts val="100"/>
                        </a:spcAft>
                      </a:pPr>
                      <a:r>
                        <a:rPr lang="fr-FR" sz="1000" b="1" kern="1200" dirty="0" smtClean="0">
                          <a:solidFill>
                            <a:schemeClr val="lt1"/>
                          </a:solidFill>
                          <a:effectLst/>
                          <a:latin typeface="+mn-lt"/>
                          <a:ea typeface="+mn-ea"/>
                          <a:cs typeface="+mn-cs"/>
                        </a:rPr>
                        <a:t>12V</a:t>
                      </a:r>
                      <a:r>
                        <a:rPr lang="fr-FR" sz="700" b="1" kern="1200" dirty="0" smtClean="0">
                          <a:solidFill>
                            <a:schemeClr val="lt1"/>
                          </a:solidFill>
                          <a:effectLst/>
                          <a:latin typeface="+mn-lt"/>
                          <a:ea typeface="+mn-ea"/>
                          <a:cs typeface="+mn-cs"/>
                        </a:rPr>
                        <a:t>+/-5%</a:t>
                      </a:r>
                      <a:endParaRPr lang="fr-FR" sz="700" b="1" kern="1200" dirty="0">
                        <a:solidFill>
                          <a:schemeClr val="lt1"/>
                        </a:solidFill>
                        <a:effectLst/>
                        <a:latin typeface="+mn-lt"/>
                        <a:ea typeface="+mn-ea"/>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F85B7"/>
                    </a:solidFill>
                  </a:tcPr>
                </a:tc>
                <a:tc>
                  <a:txBody>
                    <a:bodyPr/>
                    <a:lstStyle/>
                    <a:p>
                      <a:pPr marL="0" algn="ctr" defTabSz="457200" rtl="0" eaLnBrk="1" latinLnBrk="0" hangingPunct="1">
                        <a:spcBef>
                          <a:spcPts val="200"/>
                        </a:spcBef>
                        <a:spcAft>
                          <a:spcPts val="100"/>
                        </a:spcAft>
                      </a:pPr>
                      <a:r>
                        <a:rPr lang="fr-FR" sz="1000" b="1" kern="1200" dirty="0" smtClean="0">
                          <a:solidFill>
                            <a:schemeClr val="lt1"/>
                          </a:solidFill>
                          <a:effectLst/>
                          <a:latin typeface="+mn-lt"/>
                          <a:ea typeface="+mn-ea"/>
                          <a:cs typeface="+mn-cs"/>
                        </a:rPr>
                        <a:t>24V</a:t>
                      </a:r>
                      <a:r>
                        <a:rPr lang="fr-FR" sz="700" b="1" kern="1200" dirty="0" smtClean="0">
                          <a:solidFill>
                            <a:schemeClr val="lt1"/>
                          </a:solidFill>
                          <a:effectLst/>
                          <a:latin typeface="+mn-lt"/>
                          <a:ea typeface="+mn-ea"/>
                          <a:cs typeface="+mn-cs"/>
                        </a:rPr>
                        <a:t>+/-10%</a:t>
                      </a:r>
                      <a:endParaRPr lang="fr-FR" sz="700" b="1" kern="1200" dirty="0">
                        <a:solidFill>
                          <a:schemeClr val="lt1"/>
                        </a:solidFill>
                        <a:effectLst/>
                        <a:latin typeface="+mn-lt"/>
                        <a:ea typeface="+mn-ea"/>
                        <a:cs typeface="+mn-cs"/>
                      </a:endParaRPr>
                    </a:p>
                  </a:txBody>
                  <a:tcPr marL="68580" marR="68580" marT="0" marB="0" anchor="ctr">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F85B7"/>
                    </a:solidFill>
                  </a:tcPr>
                </a:tc>
                <a:extLst>
                  <a:ext uri="{0D108BD9-81ED-4DB2-BD59-A6C34878D82A}">
                    <a16:rowId xmlns:a16="http://schemas.microsoft.com/office/drawing/2014/main" val="10001"/>
                  </a:ext>
                </a:extLst>
              </a:tr>
              <a:tr h="188600">
                <a:tc>
                  <a:txBody>
                    <a:bodyPr/>
                    <a:lstStyle/>
                    <a:p>
                      <a:pPr algn="ctr">
                        <a:spcBef>
                          <a:spcPts val="200"/>
                        </a:spcBef>
                        <a:spcAft>
                          <a:spcPts val="100"/>
                        </a:spcAft>
                      </a:pPr>
                      <a:r>
                        <a:rPr lang="en-US" sz="1200" dirty="0" smtClean="0">
                          <a:effectLst/>
                          <a:latin typeface="+mn-lt"/>
                          <a:ea typeface="+mn-ea"/>
                          <a:cs typeface="+mn-cs"/>
                        </a:rPr>
                        <a:t>16</a:t>
                      </a:r>
                      <a:endParaRPr lang="fr-FR" sz="1200" dirty="0">
                        <a:effectLst/>
                        <a:latin typeface="Calibri"/>
                        <a:ea typeface="Times New Roman"/>
                        <a:cs typeface="Arial"/>
                      </a:endParaRPr>
                    </a:p>
                  </a:txBody>
                  <a:tcPr marL="68580" marR="68580" marT="0" marB="0"/>
                </a:tc>
                <a:tc>
                  <a:txBody>
                    <a:bodyPr/>
                    <a:lstStyle/>
                    <a:p>
                      <a:pPr algn="ctr">
                        <a:spcBef>
                          <a:spcPts val="200"/>
                        </a:spcBef>
                        <a:spcAft>
                          <a:spcPts val="100"/>
                        </a:spcAft>
                      </a:pPr>
                      <a:r>
                        <a:rPr lang="en-US" sz="1200" dirty="0" smtClean="0">
                          <a:effectLst/>
                          <a:latin typeface="+mn-lt"/>
                          <a:ea typeface="+mn-ea"/>
                          <a:cs typeface="+mn-cs"/>
                        </a:rPr>
                        <a:t>1.31</a:t>
                      </a:r>
                      <a:endParaRPr lang="fr-FR" sz="1200" dirty="0">
                        <a:effectLst/>
                        <a:latin typeface="Calibri"/>
                        <a:ea typeface="Times New Roman"/>
                        <a:cs typeface="Times New Roman"/>
                      </a:endParaRPr>
                    </a:p>
                  </a:txBody>
                  <a:tcPr marL="68580" marR="68580" marT="0" marB="0"/>
                </a:tc>
                <a:tc>
                  <a:txBody>
                    <a:bodyPr/>
                    <a:lstStyle/>
                    <a:p>
                      <a:pPr algn="ctr">
                        <a:spcBef>
                          <a:spcPts val="200"/>
                        </a:spcBef>
                        <a:spcAft>
                          <a:spcPts val="100"/>
                        </a:spcAft>
                      </a:pPr>
                      <a:r>
                        <a:rPr lang="fr-FR" sz="1200" kern="1200" dirty="0" smtClean="0">
                          <a:solidFill>
                            <a:schemeClr val="dk1"/>
                          </a:solidFill>
                          <a:effectLst/>
                          <a:latin typeface="+mn-lt"/>
                          <a:ea typeface="+mn-ea"/>
                          <a:cs typeface="+mn-cs"/>
                        </a:rPr>
                        <a:t>9 m</a:t>
                      </a:r>
                      <a:endParaRPr lang="fr-FR" sz="1200" kern="1200" dirty="0">
                        <a:solidFill>
                          <a:schemeClr val="dk1"/>
                        </a:solidFill>
                        <a:effectLst/>
                        <a:latin typeface="+mn-lt"/>
                        <a:ea typeface="+mn-ea"/>
                        <a:cs typeface="+mn-cs"/>
                      </a:endParaRPr>
                    </a:p>
                  </a:txBody>
                  <a:tcPr marL="68580" marR="68580" marT="0" marB="0">
                    <a:lnT w="38100" cap="flat" cmpd="sng" algn="ctr">
                      <a:solidFill>
                        <a:schemeClr val="bg1"/>
                      </a:solidFill>
                      <a:prstDash val="solid"/>
                      <a:round/>
                      <a:headEnd type="none" w="med" len="med"/>
                      <a:tailEnd type="none" w="med" len="med"/>
                    </a:lnT>
                  </a:tcPr>
                </a:tc>
                <a:tc>
                  <a:txBody>
                    <a:bodyPr/>
                    <a:lstStyle/>
                    <a:p>
                      <a:pPr algn="ctr">
                        <a:spcBef>
                          <a:spcPts val="200"/>
                        </a:spcBef>
                        <a:spcAft>
                          <a:spcPts val="100"/>
                        </a:spcAft>
                      </a:pPr>
                      <a:r>
                        <a:rPr lang="fr-FR" sz="1200" kern="1200" dirty="0" smtClean="0">
                          <a:solidFill>
                            <a:schemeClr val="dk1"/>
                          </a:solidFill>
                          <a:effectLst/>
                          <a:latin typeface="+mn-lt"/>
                          <a:ea typeface="+mn-ea"/>
                          <a:cs typeface="+mn-cs"/>
                        </a:rPr>
                        <a:t>20 m</a:t>
                      </a:r>
                      <a:endParaRPr lang="fr-FR" sz="1200" kern="1200" dirty="0">
                        <a:solidFill>
                          <a:schemeClr val="dk1"/>
                        </a:solidFill>
                        <a:effectLst/>
                        <a:latin typeface="+mn-lt"/>
                        <a:ea typeface="+mn-ea"/>
                        <a:cs typeface="+mn-cs"/>
                      </a:endParaRPr>
                    </a:p>
                  </a:txBody>
                  <a:tcPr marL="68580" marR="68580" marT="0" marB="0">
                    <a:lnT w="38100" cap="flat" cmpd="sng" algn="ctr">
                      <a:solidFill>
                        <a:schemeClr val="bg1"/>
                      </a:solidFill>
                      <a:prstDash val="solid"/>
                      <a:round/>
                      <a:headEnd type="none" w="med" len="med"/>
                      <a:tailEnd type="none" w="med" len="med"/>
                    </a:lnT>
                  </a:tcPr>
                </a:tc>
                <a:tc>
                  <a:txBody>
                    <a:bodyPr/>
                    <a:lstStyle/>
                    <a:p>
                      <a:pPr algn="ctr">
                        <a:spcBef>
                          <a:spcPts val="200"/>
                        </a:spcBef>
                        <a:spcAft>
                          <a:spcPts val="100"/>
                        </a:spcAft>
                      </a:pPr>
                      <a:r>
                        <a:rPr lang="fr-FR" sz="1200" kern="1200" dirty="0" smtClean="0">
                          <a:solidFill>
                            <a:schemeClr val="dk1"/>
                          </a:solidFill>
                          <a:effectLst/>
                          <a:latin typeface="+mn-lt"/>
                          <a:ea typeface="+mn-ea"/>
                          <a:cs typeface="+mn-cs"/>
                        </a:rPr>
                        <a:t>300</a:t>
                      </a:r>
                      <a:r>
                        <a:rPr lang="fr-FR" sz="1200" kern="1200" baseline="0" dirty="0" smtClean="0">
                          <a:solidFill>
                            <a:schemeClr val="dk1"/>
                          </a:solidFill>
                          <a:effectLst/>
                          <a:latin typeface="+mn-lt"/>
                          <a:ea typeface="+mn-ea"/>
                          <a:cs typeface="+mn-cs"/>
                        </a:rPr>
                        <a:t> m</a:t>
                      </a:r>
                      <a:endParaRPr lang="fr-FR" sz="1200" kern="1200" dirty="0">
                        <a:solidFill>
                          <a:schemeClr val="dk1"/>
                        </a:solidFill>
                        <a:effectLst/>
                        <a:latin typeface="+mn-lt"/>
                        <a:ea typeface="+mn-ea"/>
                        <a:cs typeface="+mn-cs"/>
                      </a:endParaRPr>
                    </a:p>
                  </a:txBody>
                  <a:tcPr marL="68580" marR="68580" marT="0" marB="0">
                    <a:lnT w="381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10002"/>
                  </a:ext>
                </a:extLst>
              </a:tr>
              <a:tr h="0">
                <a:tc>
                  <a:txBody>
                    <a:bodyPr/>
                    <a:lstStyle/>
                    <a:p>
                      <a:pPr algn="ctr">
                        <a:spcBef>
                          <a:spcPts val="200"/>
                        </a:spcBef>
                        <a:spcAft>
                          <a:spcPts val="100"/>
                        </a:spcAft>
                      </a:pPr>
                      <a:r>
                        <a:rPr lang="fr-FR" sz="1200" b="1" kern="1200" dirty="0" smtClean="0">
                          <a:solidFill>
                            <a:schemeClr val="lt1"/>
                          </a:solidFill>
                          <a:effectLst/>
                          <a:latin typeface="+mn-lt"/>
                          <a:ea typeface="+mn-ea"/>
                          <a:cs typeface="+mn-cs"/>
                        </a:rPr>
                        <a:t>18</a:t>
                      </a:r>
                      <a:endParaRPr lang="fr-FR" sz="1200" b="1" kern="1200" dirty="0">
                        <a:solidFill>
                          <a:schemeClr val="lt1"/>
                        </a:solidFill>
                        <a:effectLst/>
                        <a:latin typeface="+mn-lt"/>
                        <a:ea typeface="+mn-ea"/>
                        <a:cs typeface="+mn-cs"/>
                      </a:endParaRPr>
                    </a:p>
                  </a:txBody>
                  <a:tcPr marL="68580" marR="68580" marT="0" marB="0"/>
                </a:tc>
                <a:tc>
                  <a:txBody>
                    <a:bodyPr/>
                    <a:lstStyle/>
                    <a:p>
                      <a:pPr algn="ctr">
                        <a:spcBef>
                          <a:spcPts val="200"/>
                        </a:spcBef>
                        <a:spcAft>
                          <a:spcPts val="100"/>
                        </a:spcAft>
                      </a:pPr>
                      <a:r>
                        <a:rPr lang="fr-FR" sz="1200" kern="1200" dirty="0" smtClean="0">
                          <a:solidFill>
                            <a:schemeClr val="dk1"/>
                          </a:solidFill>
                          <a:effectLst/>
                          <a:latin typeface="+mn-lt"/>
                          <a:ea typeface="+mn-ea"/>
                          <a:cs typeface="+mn-cs"/>
                        </a:rPr>
                        <a:t>0.82</a:t>
                      </a:r>
                      <a:endParaRPr lang="fr-FR" sz="1200" kern="1200" dirty="0">
                        <a:solidFill>
                          <a:schemeClr val="dk1"/>
                        </a:solidFill>
                        <a:effectLst/>
                        <a:latin typeface="+mn-lt"/>
                        <a:ea typeface="+mn-ea"/>
                        <a:cs typeface="+mn-cs"/>
                      </a:endParaRPr>
                    </a:p>
                  </a:txBody>
                  <a:tcPr marL="68580" marR="68580" marT="0" marB="0"/>
                </a:tc>
                <a:tc>
                  <a:txBody>
                    <a:bodyPr/>
                    <a:lstStyle/>
                    <a:p>
                      <a:pPr algn="ctr">
                        <a:spcBef>
                          <a:spcPts val="200"/>
                        </a:spcBef>
                        <a:spcAft>
                          <a:spcPts val="100"/>
                        </a:spcAft>
                      </a:pPr>
                      <a:r>
                        <a:rPr lang="fr-FR" sz="1200" kern="1200" dirty="0" smtClean="0">
                          <a:solidFill>
                            <a:schemeClr val="dk1"/>
                          </a:solidFill>
                          <a:effectLst/>
                          <a:latin typeface="+mn-lt"/>
                          <a:ea typeface="+mn-ea"/>
                          <a:cs typeface="+mn-cs"/>
                        </a:rPr>
                        <a:t>6 m</a:t>
                      </a:r>
                      <a:endParaRPr lang="fr-FR" sz="1200" kern="1200" dirty="0">
                        <a:solidFill>
                          <a:schemeClr val="dk1"/>
                        </a:solidFill>
                        <a:effectLst/>
                        <a:latin typeface="+mn-lt"/>
                        <a:ea typeface="+mn-ea"/>
                        <a:cs typeface="+mn-cs"/>
                      </a:endParaRPr>
                    </a:p>
                  </a:txBody>
                  <a:tcPr marL="68580" marR="68580" marT="0" marB="0"/>
                </a:tc>
                <a:tc>
                  <a:txBody>
                    <a:bodyPr/>
                    <a:lstStyle/>
                    <a:p>
                      <a:pPr algn="ctr">
                        <a:spcBef>
                          <a:spcPts val="200"/>
                        </a:spcBef>
                        <a:spcAft>
                          <a:spcPts val="100"/>
                        </a:spcAft>
                      </a:pPr>
                      <a:r>
                        <a:rPr lang="fr-FR" sz="1200" kern="1200" dirty="0" smtClean="0">
                          <a:solidFill>
                            <a:schemeClr val="dk1"/>
                          </a:solidFill>
                          <a:effectLst/>
                          <a:latin typeface="+mn-lt"/>
                          <a:ea typeface="+mn-ea"/>
                          <a:cs typeface="+mn-cs"/>
                        </a:rPr>
                        <a:t>12 m</a:t>
                      </a:r>
                      <a:endParaRPr lang="fr-FR" sz="1200" kern="1200" dirty="0">
                        <a:solidFill>
                          <a:schemeClr val="dk1"/>
                        </a:solidFill>
                        <a:effectLst/>
                        <a:latin typeface="+mn-lt"/>
                        <a:ea typeface="+mn-ea"/>
                        <a:cs typeface="+mn-cs"/>
                      </a:endParaRPr>
                    </a:p>
                  </a:txBody>
                  <a:tcPr marL="68580" marR="68580" marT="0" marB="0"/>
                </a:tc>
                <a:tc>
                  <a:txBody>
                    <a:bodyPr/>
                    <a:lstStyle/>
                    <a:p>
                      <a:pPr algn="ctr">
                        <a:spcBef>
                          <a:spcPts val="200"/>
                        </a:spcBef>
                        <a:spcAft>
                          <a:spcPts val="100"/>
                        </a:spcAft>
                      </a:pPr>
                      <a:r>
                        <a:rPr lang="fr-FR" sz="1200" kern="1200" dirty="0" smtClean="0">
                          <a:solidFill>
                            <a:schemeClr val="dk1"/>
                          </a:solidFill>
                          <a:effectLst/>
                          <a:latin typeface="+mn-lt"/>
                          <a:ea typeface="+mn-ea"/>
                          <a:cs typeface="+mn-cs"/>
                        </a:rPr>
                        <a:t>200 m</a:t>
                      </a:r>
                      <a:endParaRPr lang="fr-FR" sz="1200" kern="1200" dirty="0">
                        <a:solidFill>
                          <a:schemeClr val="dk1"/>
                        </a:solidFill>
                        <a:effectLst/>
                        <a:latin typeface="+mn-lt"/>
                        <a:ea typeface="+mn-ea"/>
                        <a:cs typeface="+mn-cs"/>
                      </a:endParaRPr>
                    </a:p>
                  </a:txBody>
                  <a:tcPr marL="68580" marR="68580" marT="0" marB="0"/>
                </a:tc>
                <a:extLst>
                  <a:ext uri="{0D108BD9-81ED-4DB2-BD59-A6C34878D82A}">
                    <a16:rowId xmlns:a16="http://schemas.microsoft.com/office/drawing/2014/main" val="10003"/>
                  </a:ext>
                </a:extLst>
              </a:tr>
              <a:tr h="0">
                <a:tc>
                  <a:txBody>
                    <a:bodyPr/>
                    <a:lstStyle/>
                    <a:p>
                      <a:pPr algn="ctr">
                        <a:spcBef>
                          <a:spcPts val="200"/>
                        </a:spcBef>
                        <a:spcAft>
                          <a:spcPts val="100"/>
                        </a:spcAft>
                      </a:pPr>
                      <a:r>
                        <a:rPr lang="en-US" sz="1200" dirty="0">
                          <a:effectLst/>
                        </a:rPr>
                        <a:t>20</a:t>
                      </a:r>
                      <a:endParaRPr lang="fr-FR" sz="1200" dirty="0">
                        <a:effectLst/>
                        <a:latin typeface="Calibri"/>
                        <a:ea typeface="Times New Roman"/>
                        <a:cs typeface="Arial"/>
                      </a:endParaRPr>
                    </a:p>
                  </a:txBody>
                  <a:tcPr marL="68580" marR="68580" marT="0" marB="0"/>
                </a:tc>
                <a:tc>
                  <a:txBody>
                    <a:bodyPr/>
                    <a:lstStyle/>
                    <a:p>
                      <a:pPr algn="ctr">
                        <a:spcBef>
                          <a:spcPts val="200"/>
                        </a:spcBef>
                        <a:spcAft>
                          <a:spcPts val="100"/>
                        </a:spcAft>
                      </a:pPr>
                      <a:r>
                        <a:rPr lang="en-US" sz="1200" dirty="0" smtClean="0">
                          <a:effectLst/>
                        </a:rPr>
                        <a:t>0.52</a:t>
                      </a:r>
                      <a:endParaRPr lang="fr-FR" sz="1200" dirty="0">
                        <a:effectLst/>
                        <a:latin typeface="Calibri"/>
                        <a:ea typeface="Times New Roman"/>
                        <a:cs typeface="Times New Roman"/>
                      </a:endParaRPr>
                    </a:p>
                  </a:txBody>
                  <a:tcPr marL="68580" marR="68580" marT="0" marB="0"/>
                </a:tc>
                <a:tc>
                  <a:txBody>
                    <a:bodyPr/>
                    <a:lstStyle/>
                    <a:p>
                      <a:pPr algn="ctr">
                        <a:spcBef>
                          <a:spcPts val="200"/>
                        </a:spcBef>
                        <a:spcAft>
                          <a:spcPts val="100"/>
                        </a:spcAft>
                      </a:pPr>
                      <a:r>
                        <a:rPr lang="fr-FR" sz="1200" kern="1200" dirty="0" smtClean="0">
                          <a:solidFill>
                            <a:schemeClr val="dk1"/>
                          </a:solidFill>
                          <a:effectLst/>
                          <a:latin typeface="+mn-lt"/>
                          <a:ea typeface="+mn-ea"/>
                          <a:cs typeface="+mn-cs"/>
                        </a:rPr>
                        <a:t>3 m</a:t>
                      </a:r>
                      <a:endParaRPr lang="fr-FR" sz="1200" kern="1200" dirty="0">
                        <a:solidFill>
                          <a:schemeClr val="dk1"/>
                        </a:solidFill>
                        <a:effectLst/>
                        <a:latin typeface="+mn-lt"/>
                        <a:ea typeface="+mn-ea"/>
                        <a:cs typeface="+mn-cs"/>
                      </a:endParaRPr>
                    </a:p>
                  </a:txBody>
                  <a:tcPr marL="68580" marR="68580" marT="0" marB="0"/>
                </a:tc>
                <a:tc>
                  <a:txBody>
                    <a:bodyPr/>
                    <a:lstStyle/>
                    <a:p>
                      <a:pPr algn="ctr">
                        <a:spcBef>
                          <a:spcPts val="200"/>
                        </a:spcBef>
                        <a:spcAft>
                          <a:spcPts val="100"/>
                        </a:spcAft>
                      </a:pPr>
                      <a:r>
                        <a:rPr lang="fr-FR" sz="1200" kern="1200" dirty="0" smtClean="0">
                          <a:solidFill>
                            <a:schemeClr val="dk1"/>
                          </a:solidFill>
                          <a:effectLst/>
                          <a:latin typeface="+mn-lt"/>
                          <a:ea typeface="+mn-ea"/>
                          <a:cs typeface="+mn-cs"/>
                        </a:rPr>
                        <a:t>8 m</a:t>
                      </a:r>
                      <a:endParaRPr lang="fr-FR" sz="1200" kern="1200" dirty="0">
                        <a:solidFill>
                          <a:schemeClr val="dk1"/>
                        </a:solidFill>
                        <a:effectLst/>
                        <a:latin typeface="+mn-lt"/>
                        <a:ea typeface="+mn-ea"/>
                        <a:cs typeface="+mn-cs"/>
                      </a:endParaRPr>
                    </a:p>
                  </a:txBody>
                  <a:tcPr marL="68580" marR="68580" marT="0" marB="0"/>
                </a:tc>
                <a:tc>
                  <a:txBody>
                    <a:bodyPr/>
                    <a:lstStyle/>
                    <a:p>
                      <a:pPr algn="ctr">
                        <a:spcBef>
                          <a:spcPts val="200"/>
                        </a:spcBef>
                        <a:spcAft>
                          <a:spcPts val="100"/>
                        </a:spcAft>
                      </a:pPr>
                      <a:r>
                        <a:rPr lang="fr-FR" sz="1200" kern="1200" dirty="0" smtClean="0">
                          <a:solidFill>
                            <a:schemeClr val="dk1"/>
                          </a:solidFill>
                          <a:effectLst/>
                          <a:latin typeface="+mn-lt"/>
                          <a:ea typeface="+mn-ea"/>
                          <a:cs typeface="+mn-cs"/>
                        </a:rPr>
                        <a:t>120 m</a:t>
                      </a:r>
                      <a:endParaRPr lang="fr-FR" sz="1200" kern="1200" dirty="0">
                        <a:solidFill>
                          <a:schemeClr val="dk1"/>
                        </a:solidFill>
                        <a:effectLst/>
                        <a:latin typeface="+mn-lt"/>
                        <a:ea typeface="+mn-ea"/>
                        <a:cs typeface="+mn-cs"/>
                      </a:endParaRPr>
                    </a:p>
                  </a:txBody>
                  <a:tcPr marL="68580" marR="68580" marT="0" marB="0"/>
                </a:tc>
                <a:extLst>
                  <a:ext uri="{0D108BD9-81ED-4DB2-BD59-A6C34878D82A}">
                    <a16:rowId xmlns:a16="http://schemas.microsoft.com/office/drawing/2014/main" val="10004"/>
                  </a:ext>
                </a:extLst>
              </a:tr>
              <a:tr h="0">
                <a:tc>
                  <a:txBody>
                    <a:bodyPr/>
                    <a:lstStyle/>
                    <a:p>
                      <a:pPr marL="0" algn="ctr" defTabSz="685766" rtl="0" eaLnBrk="1" latinLnBrk="0" hangingPunct="1">
                        <a:spcBef>
                          <a:spcPts val="200"/>
                        </a:spcBef>
                        <a:spcAft>
                          <a:spcPts val="100"/>
                        </a:spcAft>
                      </a:pPr>
                      <a:r>
                        <a:rPr lang="fr-FR" sz="1200" b="1" kern="1200" dirty="0" smtClean="0">
                          <a:solidFill>
                            <a:schemeClr val="lt1"/>
                          </a:solidFill>
                          <a:effectLst/>
                          <a:latin typeface="+mn-lt"/>
                          <a:ea typeface="+mn-ea"/>
                          <a:cs typeface="+mn-cs"/>
                        </a:rPr>
                        <a:t>22</a:t>
                      </a:r>
                      <a:endParaRPr lang="fr-FR" sz="1200" b="1" kern="1200" dirty="0">
                        <a:solidFill>
                          <a:schemeClr val="lt1"/>
                        </a:solidFill>
                        <a:effectLst/>
                        <a:latin typeface="+mn-lt"/>
                        <a:ea typeface="+mn-ea"/>
                        <a:cs typeface="+mn-cs"/>
                      </a:endParaRPr>
                    </a:p>
                  </a:txBody>
                  <a:tcPr marL="68580" marR="68580" marT="0" marB="0"/>
                </a:tc>
                <a:tc>
                  <a:txBody>
                    <a:bodyPr/>
                    <a:lstStyle/>
                    <a:p>
                      <a:pPr algn="ctr">
                        <a:spcBef>
                          <a:spcPts val="200"/>
                        </a:spcBef>
                        <a:spcAft>
                          <a:spcPts val="100"/>
                        </a:spcAft>
                      </a:pPr>
                      <a:r>
                        <a:rPr lang="fr-FR" sz="1200" kern="1200" dirty="0" smtClean="0">
                          <a:solidFill>
                            <a:schemeClr val="dk1"/>
                          </a:solidFill>
                          <a:effectLst/>
                          <a:latin typeface="+mn-lt"/>
                          <a:ea typeface="+mn-ea"/>
                          <a:cs typeface="+mn-cs"/>
                        </a:rPr>
                        <a:t>0.32</a:t>
                      </a:r>
                      <a:endParaRPr lang="fr-FR" sz="1200" kern="1200" dirty="0">
                        <a:solidFill>
                          <a:schemeClr val="dk1"/>
                        </a:solidFill>
                        <a:effectLst/>
                        <a:latin typeface="+mn-lt"/>
                        <a:ea typeface="+mn-ea"/>
                        <a:cs typeface="+mn-cs"/>
                      </a:endParaRPr>
                    </a:p>
                  </a:txBody>
                  <a:tcPr marL="68580" marR="68580" marT="0" marB="0"/>
                </a:tc>
                <a:tc>
                  <a:txBody>
                    <a:bodyPr/>
                    <a:lstStyle/>
                    <a:p>
                      <a:pPr algn="ctr">
                        <a:spcBef>
                          <a:spcPts val="200"/>
                        </a:spcBef>
                        <a:spcAft>
                          <a:spcPts val="100"/>
                        </a:spcAft>
                      </a:pPr>
                      <a:r>
                        <a:rPr lang="fr-FR" sz="1200" kern="1200" dirty="0" smtClean="0">
                          <a:solidFill>
                            <a:schemeClr val="dk1"/>
                          </a:solidFill>
                          <a:effectLst/>
                          <a:latin typeface="+mn-lt"/>
                          <a:ea typeface="+mn-ea"/>
                          <a:cs typeface="+mn-cs"/>
                        </a:rPr>
                        <a:t>2 m</a:t>
                      </a:r>
                      <a:endParaRPr lang="fr-FR" sz="1200" kern="1200" dirty="0">
                        <a:solidFill>
                          <a:schemeClr val="dk1"/>
                        </a:solidFill>
                        <a:effectLst/>
                        <a:latin typeface="+mn-lt"/>
                        <a:ea typeface="+mn-ea"/>
                        <a:cs typeface="+mn-cs"/>
                      </a:endParaRPr>
                    </a:p>
                  </a:txBody>
                  <a:tcPr marL="68580" marR="68580" marT="0" marB="0"/>
                </a:tc>
                <a:tc>
                  <a:txBody>
                    <a:bodyPr/>
                    <a:lstStyle/>
                    <a:p>
                      <a:pPr algn="ctr">
                        <a:spcBef>
                          <a:spcPts val="200"/>
                        </a:spcBef>
                        <a:spcAft>
                          <a:spcPts val="100"/>
                        </a:spcAft>
                      </a:pPr>
                      <a:r>
                        <a:rPr lang="fr-FR" sz="1200" kern="1200" dirty="0" smtClean="0">
                          <a:solidFill>
                            <a:schemeClr val="dk1"/>
                          </a:solidFill>
                          <a:effectLst/>
                          <a:latin typeface="+mn-lt"/>
                          <a:ea typeface="+mn-ea"/>
                          <a:cs typeface="+mn-cs"/>
                        </a:rPr>
                        <a:t>5 m</a:t>
                      </a:r>
                      <a:endParaRPr lang="fr-FR" sz="1200" kern="1200" dirty="0">
                        <a:solidFill>
                          <a:schemeClr val="dk1"/>
                        </a:solidFill>
                        <a:effectLst/>
                        <a:latin typeface="+mn-lt"/>
                        <a:ea typeface="+mn-ea"/>
                        <a:cs typeface="+mn-cs"/>
                      </a:endParaRPr>
                    </a:p>
                  </a:txBody>
                  <a:tcPr marL="68580" marR="68580" marT="0" marB="0"/>
                </a:tc>
                <a:tc>
                  <a:txBody>
                    <a:bodyPr/>
                    <a:lstStyle/>
                    <a:p>
                      <a:pPr algn="ctr">
                        <a:spcBef>
                          <a:spcPts val="200"/>
                        </a:spcBef>
                        <a:spcAft>
                          <a:spcPts val="100"/>
                        </a:spcAft>
                      </a:pPr>
                      <a:r>
                        <a:rPr lang="fr-FR" sz="1200" kern="1200" dirty="0" smtClean="0">
                          <a:solidFill>
                            <a:schemeClr val="dk1"/>
                          </a:solidFill>
                          <a:effectLst/>
                          <a:latin typeface="+mn-lt"/>
                          <a:ea typeface="+mn-ea"/>
                          <a:cs typeface="+mn-cs"/>
                        </a:rPr>
                        <a:t>75 m</a:t>
                      </a:r>
                      <a:endParaRPr lang="fr-FR" sz="1200" kern="1200" dirty="0">
                        <a:solidFill>
                          <a:schemeClr val="dk1"/>
                        </a:solidFill>
                        <a:effectLst/>
                        <a:latin typeface="+mn-lt"/>
                        <a:ea typeface="+mn-ea"/>
                        <a:cs typeface="+mn-cs"/>
                      </a:endParaRPr>
                    </a:p>
                  </a:txBody>
                  <a:tcPr marL="68580" marR="68580" marT="0" marB="0"/>
                </a:tc>
                <a:extLst>
                  <a:ext uri="{0D108BD9-81ED-4DB2-BD59-A6C34878D82A}">
                    <a16:rowId xmlns:a16="http://schemas.microsoft.com/office/drawing/2014/main" val="1680435771"/>
                  </a:ext>
                </a:extLst>
              </a:tr>
            </a:tbl>
          </a:graphicData>
        </a:graphic>
      </p:graphicFrame>
      <p:sp>
        <p:nvSpPr>
          <p:cNvPr id="33" name="Espace réservé du contenu 2"/>
          <p:cNvSpPr txBox="1">
            <a:spLocks/>
          </p:cNvSpPr>
          <p:nvPr/>
        </p:nvSpPr>
        <p:spPr bwMode="auto">
          <a:xfrm>
            <a:off x="632520" y="4032921"/>
            <a:ext cx="4896544" cy="1628327"/>
          </a:xfrm>
          <a:prstGeom prst="flowChartAlternateProcess">
            <a:avLst/>
          </a:prstGeom>
          <a:solidFill>
            <a:schemeClr val="bg2">
              <a:lumMod val="20000"/>
              <a:lumOff val="80000"/>
            </a:schemeClr>
          </a:solidFill>
          <a:ln w="9525">
            <a:noFill/>
            <a:miter lim="800000"/>
            <a:headEnd/>
            <a:tailEnd/>
          </a:ln>
        </p:spPr>
        <p:txBody>
          <a:bodyPr vert="horz" wrap="square" lIns="91440" tIns="45720" rIns="91440" bIns="45720" numCol="1" anchor="t" anchorCtr="0" compatLnSpc="1">
            <a:prstTxWarp prst="textNoShape">
              <a:avLst/>
            </a:prstTxWarp>
          </a:bodyPr>
          <a:lstStyle>
            <a:lvl1pPr marL="271463" indent="-271463" algn="l" rtl="0" eaLnBrk="0" fontAlgn="base" hangingPunct="0">
              <a:spcBef>
                <a:spcPct val="80000"/>
              </a:spcBef>
              <a:spcAft>
                <a:spcPct val="0"/>
              </a:spcAft>
              <a:buClr>
                <a:schemeClr val="accent2"/>
              </a:buClr>
              <a:buSzPct val="80000"/>
              <a:buFont typeface="Wingdings" pitchFamily="-60" charset="2"/>
              <a:buChar char="è"/>
              <a:defRPr sz="2000" b="1">
                <a:solidFill>
                  <a:schemeClr val="bg2"/>
                </a:solidFill>
                <a:latin typeface="+mn-lt"/>
                <a:ea typeface="+mn-ea"/>
                <a:cs typeface="+mn-cs"/>
              </a:defRPr>
            </a:lvl1pPr>
            <a:lvl2pPr marL="715963" indent="-265113" algn="l" rtl="0" eaLnBrk="0" fontAlgn="base" hangingPunct="0">
              <a:spcBef>
                <a:spcPct val="15000"/>
              </a:spcBef>
              <a:spcAft>
                <a:spcPct val="0"/>
              </a:spcAft>
              <a:buClr>
                <a:schemeClr val="accent2"/>
              </a:buClr>
              <a:buFont typeface="Wingdings" pitchFamily="-60" charset="2"/>
              <a:buChar char="§"/>
              <a:defRPr>
                <a:solidFill>
                  <a:schemeClr val="tx1"/>
                </a:solidFill>
                <a:latin typeface="+mn-lt"/>
                <a:ea typeface="+mn-ea"/>
                <a:cs typeface="+mn-cs"/>
              </a:defRPr>
            </a:lvl2pPr>
            <a:lvl3pPr marL="1160463" indent="-260350" algn="l" rtl="0" eaLnBrk="0" fontAlgn="base" hangingPunct="0">
              <a:spcBef>
                <a:spcPct val="15000"/>
              </a:spcBef>
              <a:spcAft>
                <a:spcPct val="0"/>
              </a:spcAft>
              <a:buClr>
                <a:schemeClr val="accent2"/>
              </a:buClr>
              <a:buFont typeface="Wingdings" pitchFamily="-60" charset="2"/>
              <a:buChar char="ú"/>
              <a:defRPr sz="1600">
                <a:solidFill>
                  <a:schemeClr val="tx1"/>
                </a:solidFill>
                <a:latin typeface="+mn-lt"/>
                <a:ea typeface="+mn-ea"/>
                <a:cs typeface="+mn-cs"/>
              </a:defRPr>
            </a:lvl3pPr>
            <a:lvl4pPr marL="1519238" indent="-179388" algn="l" rtl="0" eaLnBrk="0" fontAlgn="base" hangingPunct="0">
              <a:spcBef>
                <a:spcPct val="15000"/>
              </a:spcBef>
              <a:spcAft>
                <a:spcPct val="0"/>
              </a:spcAft>
              <a:buClr>
                <a:schemeClr val="accent2"/>
              </a:buClr>
              <a:buFont typeface="Arial" pitchFamily="-60" charset="0"/>
              <a:buChar char="‒"/>
              <a:defRPr sz="1400">
                <a:solidFill>
                  <a:schemeClr val="tx1"/>
                </a:solidFill>
                <a:latin typeface="+mn-lt"/>
                <a:ea typeface="+mn-ea"/>
                <a:cs typeface="+mn-cs"/>
              </a:defRPr>
            </a:lvl4pPr>
            <a:lvl5pPr marL="1878013" indent="-173038" algn="l" rtl="0" eaLnBrk="0" fontAlgn="base" hangingPunct="0">
              <a:spcBef>
                <a:spcPct val="15000"/>
              </a:spcBef>
              <a:spcAft>
                <a:spcPct val="0"/>
              </a:spcAft>
              <a:buClr>
                <a:schemeClr val="accent2"/>
              </a:buClr>
              <a:buFont typeface="Arial" pitchFamily="-60" charset="0"/>
              <a:buChar char="‒"/>
              <a:defRPr sz="1400">
                <a:solidFill>
                  <a:schemeClr val="tx1"/>
                </a:solidFill>
                <a:latin typeface="+mn-lt"/>
                <a:ea typeface="+mn-ea"/>
                <a:cs typeface="+mn-cs"/>
              </a:defRPr>
            </a:lvl5pPr>
            <a:lvl6pPr marL="23352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6pPr>
            <a:lvl7pPr marL="27924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7pPr>
            <a:lvl8pPr marL="32496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8pPr>
            <a:lvl9pPr marL="37068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9pPr>
          </a:lstStyle>
          <a:p>
            <a:pPr marL="0" indent="0">
              <a:spcBef>
                <a:spcPts val="400"/>
              </a:spcBef>
              <a:spcAft>
                <a:spcPts val="400"/>
              </a:spcAft>
              <a:buNone/>
            </a:pPr>
            <a:r>
              <a:rPr lang="en-US" sz="1200" b="0" dirty="0">
                <a:solidFill>
                  <a:schemeClr val="accent1"/>
                </a:solidFill>
              </a:rPr>
              <a:t>IDEMIA recommends using </a:t>
            </a:r>
            <a:r>
              <a:rPr lang="en-US" sz="1200" b="0" dirty="0" smtClean="0">
                <a:solidFill>
                  <a:schemeClr val="accent1"/>
                </a:solidFill>
              </a:rPr>
              <a:t>a 24V power supply and AWG16 gauge cable. The </a:t>
            </a:r>
            <a:r>
              <a:rPr lang="en-US" sz="1200" b="0" dirty="0">
                <a:solidFill>
                  <a:schemeClr val="accent1"/>
                </a:solidFill>
              </a:rPr>
              <a:t>voltage measured on the product block connector of the terminal must be equal to 12V-24V (-15% / +10</a:t>
            </a:r>
            <a:r>
              <a:rPr lang="en-US" sz="1200" b="0" dirty="0" smtClean="0">
                <a:solidFill>
                  <a:schemeClr val="accent1"/>
                </a:solidFill>
              </a:rPr>
              <a:t>%).</a:t>
            </a:r>
          </a:p>
          <a:p>
            <a:pPr marL="0" indent="0">
              <a:spcBef>
                <a:spcPts val="400"/>
              </a:spcBef>
              <a:spcAft>
                <a:spcPts val="400"/>
              </a:spcAft>
              <a:buNone/>
            </a:pPr>
            <a:r>
              <a:rPr lang="en-US" sz="1200" b="0" dirty="0" smtClean="0">
                <a:solidFill>
                  <a:schemeClr val="accent1"/>
                </a:solidFill>
              </a:rPr>
              <a:t>The voltage drop due to the cable shall be taken into account. The </a:t>
            </a:r>
            <a:r>
              <a:rPr lang="en-US" sz="1200" b="0" dirty="0">
                <a:solidFill>
                  <a:schemeClr val="accent1"/>
                </a:solidFill>
              </a:rPr>
              <a:t>table </a:t>
            </a:r>
            <a:r>
              <a:rPr lang="en-US" sz="1200" b="0" dirty="0" smtClean="0">
                <a:solidFill>
                  <a:schemeClr val="accent1"/>
                </a:solidFill>
              </a:rPr>
              <a:t>at the right, shows </a:t>
            </a:r>
            <a:r>
              <a:rPr lang="en-US" sz="1200" b="0" dirty="0">
                <a:solidFill>
                  <a:schemeClr val="accent1"/>
                </a:solidFill>
              </a:rPr>
              <a:t>the maximum </a:t>
            </a:r>
            <a:r>
              <a:rPr lang="en-US" sz="1200" b="0" dirty="0" smtClean="0">
                <a:solidFill>
                  <a:schemeClr val="accent1"/>
                </a:solidFill>
              </a:rPr>
              <a:t>distance between power supply and 1 unique device, depending on cable gauge and power supply rating.</a:t>
            </a:r>
            <a:endParaRPr lang="fr-FR" sz="1200" b="0" dirty="0">
              <a:solidFill>
                <a:schemeClr val="accent1"/>
              </a:solidFill>
            </a:endParaRPr>
          </a:p>
        </p:txBody>
      </p:sp>
      <p:grpSp>
        <p:nvGrpSpPr>
          <p:cNvPr id="7" name="Groupe 6"/>
          <p:cNvGrpSpPr/>
          <p:nvPr/>
        </p:nvGrpSpPr>
        <p:grpSpPr>
          <a:xfrm>
            <a:off x="2569003" y="1271486"/>
            <a:ext cx="685463" cy="546100"/>
            <a:chOff x="2569003" y="1271486"/>
            <a:chExt cx="685463" cy="546100"/>
          </a:xfrm>
        </p:grpSpPr>
        <p:pic>
          <p:nvPicPr>
            <p:cNvPr id="40" name="Image 39"/>
            <p:cNvPicPr>
              <a:picLocks noChangeAspect="1"/>
            </p:cNvPicPr>
            <p:nvPr/>
          </p:nvPicPr>
          <p:blipFill>
            <a:blip r:embed="rId4"/>
            <a:stretch>
              <a:fillRect/>
            </a:stretch>
          </p:blipFill>
          <p:spPr>
            <a:xfrm>
              <a:off x="2569003" y="1271486"/>
              <a:ext cx="685463" cy="546100"/>
            </a:xfrm>
            <a:prstGeom prst="rect">
              <a:avLst/>
            </a:prstGeom>
          </p:spPr>
        </p:pic>
        <p:sp>
          <p:nvSpPr>
            <p:cNvPr id="41" name="ZoneTexte 40"/>
            <p:cNvSpPr txBox="1"/>
            <p:nvPr/>
          </p:nvSpPr>
          <p:spPr>
            <a:xfrm>
              <a:off x="2784761" y="1446397"/>
              <a:ext cx="432049" cy="184666"/>
            </a:xfrm>
            <a:prstGeom prst="rect">
              <a:avLst/>
            </a:prstGeom>
            <a:noFill/>
          </p:spPr>
          <p:txBody>
            <a:bodyPr wrap="square" lIns="0" tIns="0" rIns="0" bIns="0" rtlCol="0" anchor="ctr" anchorCtr="0">
              <a:spAutoFit/>
            </a:bodyPr>
            <a:lstStyle/>
            <a:p>
              <a:pPr algn="ctr"/>
              <a:r>
                <a:rPr lang="fr-FR" sz="1200" b="1" dirty="0" smtClean="0"/>
                <a:t>RJ45</a:t>
              </a:r>
              <a:endParaRPr lang="fr-FR" sz="1200" b="1" dirty="0"/>
            </a:p>
          </p:txBody>
        </p:sp>
      </p:grpSp>
      <p:sp>
        <p:nvSpPr>
          <p:cNvPr id="47" name="Parallélogramme 46"/>
          <p:cNvSpPr/>
          <p:nvPr/>
        </p:nvSpPr>
        <p:spPr>
          <a:xfrm rot="12231035" flipH="1">
            <a:off x="990970" y="2449893"/>
            <a:ext cx="711362" cy="126477"/>
          </a:xfrm>
          <a:prstGeom prst="parallelogram">
            <a:avLst>
              <a:gd name="adj" fmla="val 43885"/>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1000" dirty="0"/>
          </a:p>
        </p:txBody>
      </p:sp>
      <p:sp>
        <p:nvSpPr>
          <p:cNvPr id="48" name="Parallélogramme 47"/>
          <p:cNvSpPr/>
          <p:nvPr/>
        </p:nvSpPr>
        <p:spPr>
          <a:xfrm rot="8042625" flipH="1" flipV="1">
            <a:off x="834695" y="1863160"/>
            <a:ext cx="1154497" cy="96256"/>
          </a:xfrm>
          <a:prstGeom prst="parallelogram">
            <a:avLst>
              <a:gd name="adj" fmla="val 107891"/>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1000" dirty="0"/>
          </a:p>
        </p:txBody>
      </p:sp>
      <p:pic>
        <p:nvPicPr>
          <p:cNvPr id="23" name="Image 22"/>
          <p:cNvPicPr>
            <a:picLocks noChangeAspect="1"/>
          </p:cNvPicPr>
          <p:nvPr/>
        </p:nvPicPr>
        <p:blipFill>
          <a:blip r:embed="rId5"/>
          <a:stretch>
            <a:fillRect/>
          </a:stretch>
        </p:blipFill>
        <p:spPr>
          <a:xfrm flipH="1">
            <a:off x="17826" y="1382786"/>
            <a:ext cx="1246606" cy="1359421"/>
          </a:xfrm>
          <a:prstGeom prst="rect">
            <a:avLst/>
          </a:prstGeom>
        </p:spPr>
      </p:pic>
      <p:sp>
        <p:nvSpPr>
          <p:cNvPr id="26" name="Espace réservé du pied de page 10"/>
          <p:cNvSpPr>
            <a:spLocks noGrp="1"/>
          </p:cNvSpPr>
          <p:nvPr>
            <p:ph type="ftr" sz="quarter" idx="11"/>
          </p:nvPr>
        </p:nvSpPr>
        <p:spPr>
          <a:xfrm>
            <a:off x="545179" y="6165851"/>
            <a:ext cx="7216134" cy="432000"/>
          </a:xfrm>
        </p:spPr>
        <p:txBody>
          <a:bodyPr/>
          <a:lstStyle/>
          <a:p>
            <a:pPr algn="l"/>
            <a:r>
              <a:rPr lang="en-US" dirty="0" smtClean="0"/>
              <a:t>IDEMIA - </a:t>
            </a:r>
            <a:r>
              <a:rPr lang="en-US" dirty="0"/>
              <a:t>2018_2000035854 – </a:t>
            </a:r>
            <a:r>
              <a:rPr lang="en-US" dirty="0" smtClean="0"/>
              <a:t>V1</a:t>
            </a:r>
            <a:endParaRPr lang="en-US" dirty="0"/>
          </a:p>
        </p:txBody>
      </p:sp>
      <p:graphicFrame>
        <p:nvGraphicFramePr>
          <p:cNvPr id="2" name="Tableau 1"/>
          <p:cNvGraphicFramePr>
            <a:graphicFrameLocks noGrp="1"/>
          </p:cNvGraphicFramePr>
          <p:nvPr>
            <p:extLst>
              <p:ext uri="{D42A27DB-BD31-4B8C-83A1-F6EECF244321}">
                <p14:modId xmlns:p14="http://schemas.microsoft.com/office/powerpoint/2010/main" val="3394513481"/>
              </p:ext>
            </p:extLst>
          </p:nvPr>
        </p:nvGraphicFramePr>
        <p:xfrm>
          <a:off x="1932125" y="2420406"/>
          <a:ext cx="2874592" cy="437760"/>
        </p:xfrm>
        <a:graphic>
          <a:graphicData uri="http://schemas.openxmlformats.org/drawingml/2006/table">
            <a:tbl>
              <a:tblPr bandRow="1">
                <a:tableStyleId>{1E171933-4619-4E11-9A3F-F7608DF75F80}</a:tableStyleId>
              </a:tblPr>
              <a:tblGrid>
                <a:gridCol w="458982">
                  <a:extLst>
                    <a:ext uri="{9D8B030D-6E8A-4147-A177-3AD203B41FA5}">
                      <a16:colId xmlns:a16="http://schemas.microsoft.com/office/drawing/2014/main" val="3068433606"/>
                    </a:ext>
                  </a:extLst>
                </a:gridCol>
                <a:gridCol w="1265749">
                  <a:extLst>
                    <a:ext uri="{9D8B030D-6E8A-4147-A177-3AD203B41FA5}">
                      <a16:colId xmlns:a16="http://schemas.microsoft.com/office/drawing/2014/main" val="1448094438"/>
                    </a:ext>
                  </a:extLst>
                </a:gridCol>
                <a:gridCol w="1149861">
                  <a:extLst>
                    <a:ext uri="{9D8B030D-6E8A-4147-A177-3AD203B41FA5}">
                      <a16:colId xmlns:a16="http://schemas.microsoft.com/office/drawing/2014/main" val="3552226824"/>
                    </a:ext>
                  </a:extLst>
                </a:gridCol>
              </a:tblGrid>
              <a:tr h="83005">
                <a:tc>
                  <a:txBody>
                    <a:bodyPr/>
                    <a:lstStyle/>
                    <a:p>
                      <a:pPr algn="ctr"/>
                      <a:r>
                        <a:rPr lang="en-US" sz="1200" noProof="0" dirty="0" smtClean="0">
                          <a:solidFill>
                            <a:schemeClr val="tx1"/>
                          </a:solidFill>
                          <a:latin typeface="+mn-lt"/>
                          <a:cs typeface="Times New Roman" panose="02020603050405020304" pitchFamily="18" charset="0"/>
                        </a:rPr>
                        <a:t>1-3</a:t>
                      </a:r>
                      <a:endParaRPr lang="en-US" sz="1200" noProof="0" dirty="0">
                        <a:solidFill>
                          <a:schemeClr val="tx1"/>
                        </a:solidFill>
                        <a:latin typeface="+mn-lt"/>
                        <a:cs typeface="Times New Roman" panose="02020603050405020304" pitchFamily="18" charset="0"/>
                      </a:endParaRPr>
                    </a:p>
                  </a:txBody>
                  <a:tcPr marL="36000" marR="36000" marT="18000" marB="18000"/>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noProof="0" dirty="0" smtClean="0"/>
                        <a:t>Power + 12V</a:t>
                      </a:r>
                    </a:p>
                  </a:txBody>
                  <a:tcPr marL="36000" marR="36000" marT="18000" marB="18000"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noProof="0" dirty="0" smtClean="0"/>
                        <a:t>Red</a:t>
                      </a:r>
                    </a:p>
                  </a:txBody>
                  <a:tcPr marL="36000" marR="36000" marT="0" marB="0" anchor="ctr"/>
                </a:tc>
                <a:extLst>
                  <a:ext uri="{0D108BD9-81ED-4DB2-BD59-A6C34878D82A}">
                    <a16:rowId xmlns:a16="http://schemas.microsoft.com/office/drawing/2014/main" val="3478560107"/>
                  </a:ext>
                </a:extLst>
              </a:tr>
              <a:tr h="83005">
                <a:tc>
                  <a:txBody>
                    <a:bodyPr/>
                    <a:lstStyle/>
                    <a:p>
                      <a:pPr algn="ctr"/>
                      <a:r>
                        <a:rPr lang="en-US" sz="1200" noProof="0" dirty="0" smtClean="0">
                          <a:solidFill>
                            <a:schemeClr val="tx1"/>
                          </a:solidFill>
                          <a:latin typeface="+mn-lt"/>
                          <a:cs typeface="Times New Roman" panose="02020603050405020304" pitchFamily="18" charset="0"/>
                        </a:rPr>
                        <a:t>2-4</a:t>
                      </a:r>
                      <a:endParaRPr lang="en-US" sz="1200" noProof="0" dirty="0">
                        <a:solidFill>
                          <a:schemeClr val="tx1"/>
                        </a:solidFill>
                        <a:latin typeface="+mn-lt"/>
                        <a:cs typeface="Times New Roman" panose="02020603050405020304" pitchFamily="18" charset="0"/>
                      </a:endParaRPr>
                    </a:p>
                  </a:txBody>
                  <a:tcPr marL="36000" marR="36000" marT="18000" marB="18000"/>
                </a:tc>
                <a:tc>
                  <a:txBody>
                    <a:bodyPr/>
                    <a:lstStyle/>
                    <a:p>
                      <a:r>
                        <a:rPr lang="en-US" sz="1200" noProof="0" dirty="0" smtClean="0"/>
                        <a:t>Power GND</a:t>
                      </a:r>
                      <a:endParaRPr lang="en-US" sz="1200" noProof="0" dirty="0"/>
                    </a:p>
                  </a:txBody>
                  <a:tcPr marL="36000" marR="36000" marT="18000" marB="18000" anchor="ctr"/>
                </a:tc>
                <a:tc>
                  <a:txBody>
                    <a:bodyPr/>
                    <a:lstStyle/>
                    <a:p>
                      <a:r>
                        <a:rPr lang="en-US" sz="1200" noProof="0" dirty="0" smtClean="0"/>
                        <a:t>Black</a:t>
                      </a:r>
                    </a:p>
                  </a:txBody>
                  <a:tcPr marL="36000" marR="36000" marT="0" marB="0" anchor="ctr"/>
                </a:tc>
                <a:extLst>
                  <a:ext uri="{0D108BD9-81ED-4DB2-BD59-A6C34878D82A}">
                    <a16:rowId xmlns:a16="http://schemas.microsoft.com/office/drawing/2014/main" val="3919675958"/>
                  </a:ext>
                </a:extLst>
              </a:tr>
            </a:tbl>
          </a:graphicData>
        </a:graphic>
      </p:graphicFrame>
    </p:spTree>
    <p:extLst>
      <p:ext uri="{BB962C8B-B14F-4D97-AF65-F5344CB8AC3E}">
        <p14:creationId xmlns:p14="http://schemas.microsoft.com/office/powerpoint/2010/main" val="214966924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45"/>
          <p:cNvSpPr/>
          <p:nvPr/>
        </p:nvSpPr>
        <p:spPr>
          <a:xfrm>
            <a:off x="1634667" y="2900936"/>
            <a:ext cx="145746" cy="1440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p>
        </p:txBody>
      </p:sp>
      <p:sp>
        <p:nvSpPr>
          <p:cNvPr id="8" name="Titre 7"/>
          <p:cNvSpPr>
            <a:spLocks noGrp="1"/>
          </p:cNvSpPr>
          <p:nvPr>
            <p:ph type="title"/>
          </p:nvPr>
        </p:nvSpPr>
        <p:spPr/>
        <p:txBody>
          <a:bodyPr/>
          <a:lstStyle/>
          <a:p>
            <a:r>
              <a:rPr lang="en-US" dirty="0"/>
              <a:t>RS-485 Communication</a:t>
            </a:r>
          </a:p>
        </p:txBody>
      </p:sp>
      <p:sp>
        <p:nvSpPr>
          <p:cNvPr id="12" name="Espace réservé du numéro de diapositive 11"/>
          <p:cNvSpPr>
            <a:spLocks noGrp="1"/>
          </p:cNvSpPr>
          <p:nvPr>
            <p:ph type="sldNum" sz="quarter" idx="12"/>
          </p:nvPr>
        </p:nvSpPr>
        <p:spPr/>
        <p:txBody>
          <a:bodyPr/>
          <a:lstStyle/>
          <a:p>
            <a:fld id="{733122C9-A0B9-462F-8757-0847AD287B63}" type="slidenum">
              <a:rPr lang="en-US" smtClean="0"/>
              <a:pPr/>
              <a:t>14</a:t>
            </a:fld>
            <a:endParaRPr lang="en-US" dirty="0"/>
          </a:p>
        </p:txBody>
      </p:sp>
      <p:sp>
        <p:nvSpPr>
          <p:cNvPr id="47" name="Parallélogramme 46"/>
          <p:cNvSpPr/>
          <p:nvPr/>
        </p:nvSpPr>
        <p:spPr>
          <a:xfrm rot="13331444" flipH="1">
            <a:off x="892411" y="2652766"/>
            <a:ext cx="898606" cy="103874"/>
          </a:xfrm>
          <a:prstGeom prst="parallelogram">
            <a:avLst>
              <a:gd name="adj" fmla="val 88581"/>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1000" dirty="0"/>
          </a:p>
        </p:txBody>
      </p:sp>
      <p:pic>
        <p:nvPicPr>
          <p:cNvPr id="21" name="Image 20"/>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74179" y="5517232"/>
            <a:ext cx="314325" cy="314325"/>
          </a:xfrm>
          <a:prstGeom prst="rect">
            <a:avLst/>
          </a:prstGeom>
          <a:noFill/>
        </p:spPr>
      </p:pic>
      <p:sp>
        <p:nvSpPr>
          <p:cNvPr id="22" name="Espace réservé du contenu 2"/>
          <p:cNvSpPr txBox="1">
            <a:spLocks/>
          </p:cNvSpPr>
          <p:nvPr/>
        </p:nvSpPr>
        <p:spPr bwMode="auto">
          <a:xfrm>
            <a:off x="653848" y="5085184"/>
            <a:ext cx="6211104" cy="1152128"/>
          </a:xfrm>
          <a:prstGeom prst="flowChartAlternateProcess">
            <a:avLst/>
          </a:prstGeom>
          <a:solidFill>
            <a:schemeClr val="bg2">
              <a:lumMod val="20000"/>
              <a:lumOff val="80000"/>
            </a:schemeClr>
          </a:solidFill>
          <a:ln w="9525">
            <a:noFill/>
            <a:miter lim="800000"/>
            <a:headEnd/>
            <a:tailEnd/>
          </a:ln>
        </p:spPr>
        <p:txBody>
          <a:bodyPr vert="horz" wrap="square" lIns="91440" tIns="45720" rIns="91440" bIns="45720" numCol="1" anchor="t" anchorCtr="0" compatLnSpc="1">
            <a:prstTxWarp prst="textNoShape">
              <a:avLst/>
            </a:prstTxWarp>
          </a:bodyPr>
          <a:lstStyle>
            <a:lvl1pPr marL="271463" indent="-271463" algn="l" rtl="0" eaLnBrk="0" fontAlgn="base" hangingPunct="0">
              <a:spcBef>
                <a:spcPct val="80000"/>
              </a:spcBef>
              <a:spcAft>
                <a:spcPct val="0"/>
              </a:spcAft>
              <a:buClr>
                <a:schemeClr val="accent2"/>
              </a:buClr>
              <a:buSzPct val="80000"/>
              <a:buFont typeface="Wingdings" pitchFamily="-60" charset="2"/>
              <a:buChar char="è"/>
              <a:defRPr sz="2000" b="1">
                <a:solidFill>
                  <a:schemeClr val="bg2"/>
                </a:solidFill>
                <a:latin typeface="+mn-lt"/>
                <a:ea typeface="+mn-ea"/>
                <a:cs typeface="+mn-cs"/>
              </a:defRPr>
            </a:lvl1pPr>
            <a:lvl2pPr marL="715963" indent="-265113" algn="l" rtl="0" eaLnBrk="0" fontAlgn="base" hangingPunct="0">
              <a:spcBef>
                <a:spcPct val="15000"/>
              </a:spcBef>
              <a:spcAft>
                <a:spcPct val="0"/>
              </a:spcAft>
              <a:buClr>
                <a:schemeClr val="accent2"/>
              </a:buClr>
              <a:buFont typeface="Wingdings" pitchFamily="-60" charset="2"/>
              <a:buChar char="§"/>
              <a:defRPr>
                <a:solidFill>
                  <a:schemeClr val="tx1"/>
                </a:solidFill>
                <a:latin typeface="+mn-lt"/>
                <a:ea typeface="+mn-ea"/>
                <a:cs typeface="+mn-cs"/>
              </a:defRPr>
            </a:lvl2pPr>
            <a:lvl3pPr marL="1160463" indent="-260350" algn="l" rtl="0" eaLnBrk="0" fontAlgn="base" hangingPunct="0">
              <a:spcBef>
                <a:spcPct val="15000"/>
              </a:spcBef>
              <a:spcAft>
                <a:spcPct val="0"/>
              </a:spcAft>
              <a:buClr>
                <a:schemeClr val="accent2"/>
              </a:buClr>
              <a:buFont typeface="Wingdings" pitchFamily="-60" charset="2"/>
              <a:buChar char="ú"/>
              <a:defRPr sz="1600">
                <a:solidFill>
                  <a:schemeClr val="tx1"/>
                </a:solidFill>
                <a:latin typeface="+mn-lt"/>
                <a:ea typeface="+mn-ea"/>
                <a:cs typeface="+mn-cs"/>
              </a:defRPr>
            </a:lvl3pPr>
            <a:lvl4pPr marL="1519238" indent="-179388" algn="l" rtl="0" eaLnBrk="0" fontAlgn="base" hangingPunct="0">
              <a:spcBef>
                <a:spcPct val="15000"/>
              </a:spcBef>
              <a:spcAft>
                <a:spcPct val="0"/>
              </a:spcAft>
              <a:buClr>
                <a:schemeClr val="accent2"/>
              </a:buClr>
              <a:buFont typeface="Arial" pitchFamily="-60" charset="0"/>
              <a:buChar char="‒"/>
              <a:defRPr sz="1400">
                <a:solidFill>
                  <a:schemeClr val="tx1"/>
                </a:solidFill>
                <a:latin typeface="+mn-lt"/>
                <a:ea typeface="+mn-ea"/>
                <a:cs typeface="+mn-cs"/>
              </a:defRPr>
            </a:lvl4pPr>
            <a:lvl5pPr marL="1878013" indent="-173038" algn="l" rtl="0" eaLnBrk="0" fontAlgn="base" hangingPunct="0">
              <a:spcBef>
                <a:spcPct val="15000"/>
              </a:spcBef>
              <a:spcAft>
                <a:spcPct val="0"/>
              </a:spcAft>
              <a:buClr>
                <a:schemeClr val="accent2"/>
              </a:buClr>
              <a:buFont typeface="Arial" pitchFamily="-60" charset="0"/>
              <a:buChar char="‒"/>
              <a:defRPr sz="1400">
                <a:solidFill>
                  <a:schemeClr val="tx1"/>
                </a:solidFill>
                <a:latin typeface="+mn-lt"/>
                <a:ea typeface="+mn-ea"/>
                <a:cs typeface="+mn-cs"/>
              </a:defRPr>
            </a:lvl5pPr>
            <a:lvl6pPr marL="23352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6pPr>
            <a:lvl7pPr marL="27924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7pPr>
            <a:lvl8pPr marL="32496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8pPr>
            <a:lvl9pPr marL="37068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9pPr>
          </a:lstStyle>
          <a:p>
            <a:pPr marL="0" indent="0" eaLnBrk="1" hangingPunct="1">
              <a:spcBef>
                <a:spcPts val="600"/>
              </a:spcBef>
              <a:buNone/>
            </a:pPr>
            <a:r>
              <a:rPr lang="en-US" sz="1200" dirty="0" smtClean="0">
                <a:solidFill>
                  <a:schemeClr val="accent1"/>
                </a:solidFill>
              </a:rPr>
              <a:t>IMPORTANT:</a:t>
            </a:r>
          </a:p>
          <a:p>
            <a:pPr eaLnBrk="1" hangingPunct="1">
              <a:spcBef>
                <a:spcPts val="600"/>
              </a:spcBef>
              <a:buFont typeface="Wingdings" panose="05000000000000000000" pitchFamily="2" charset="2"/>
              <a:buChar char="Ø"/>
            </a:pPr>
            <a:r>
              <a:rPr lang="en-US" sz="1200" b="0" dirty="0" smtClean="0">
                <a:solidFill>
                  <a:schemeClr val="accent1"/>
                </a:solidFill>
              </a:rPr>
              <a:t>A </a:t>
            </a:r>
            <a:r>
              <a:rPr lang="en-US" sz="1200" b="0" dirty="0">
                <a:solidFill>
                  <a:schemeClr val="accent1"/>
                </a:solidFill>
              </a:rPr>
              <a:t>maximum of 31 devices may be installed on the </a:t>
            </a:r>
            <a:r>
              <a:rPr lang="en-US" sz="1200" b="0" dirty="0" smtClean="0">
                <a:solidFill>
                  <a:schemeClr val="accent1"/>
                </a:solidFill>
              </a:rPr>
              <a:t>same line</a:t>
            </a:r>
            <a:r>
              <a:rPr lang="en-US" sz="1200" b="0" dirty="0">
                <a:solidFill>
                  <a:schemeClr val="accent1"/>
                </a:solidFill>
              </a:rPr>
              <a:t>. </a:t>
            </a:r>
            <a:endParaRPr lang="en-US" sz="1200" b="0" dirty="0" smtClean="0">
              <a:solidFill>
                <a:schemeClr val="accent1"/>
              </a:solidFill>
            </a:endParaRPr>
          </a:p>
          <a:p>
            <a:pPr eaLnBrk="1" hangingPunct="1">
              <a:spcBef>
                <a:spcPts val="600"/>
              </a:spcBef>
              <a:buFont typeface="Wingdings" panose="05000000000000000000" pitchFamily="2" charset="2"/>
              <a:buChar char="Ø"/>
            </a:pPr>
            <a:r>
              <a:rPr lang="en-US" sz="1200" b="0" dirty="0" smtClean="0">
                <a:solidFill>
                  <a:schemeClr val="accent1"/>
                </a:solidFill>
              </a:rPr>
              <a:t>The maximum </a:t>
            </a:r>
            <a:r>
              <a:rPr lang="en-US" sz="1200" b="0" dirty="0">
                <a:solidFill>
                  <a:schemeClr val="accent1"/>
                </a:solidFill>
              </a:rPr>
              <a:t>total cable length </a:t>
            </a:r>
            <a:r>
              <a:rPr lang="en-US" sz="1200" b="0" dirty="0" smtClean="0">
                <a:solidFill>
                  <a:schemeClr val="accent1"/>
                </a:solidFill>
              </a:rPr>
              <a:t>is 1200m (4000 </a:t>
            </a:r>
            <a:r>
              <a:rPr lang="en-US" sz="1200" b="0" dirty="0">
                <a:solidFill>
                  <a:schemeClr val="accent1"/>
                </a:solidFill>
              </a:rPr>
              <a:t>ft</a:t>
            </a:r>
            <a:r>
              <a:rPr lang="en-US" sz="1200" b="0" dirty="0" smtClean="0">
                <a:solidFill>
                  <a:schemeClr val="accent1"/>
                </a:solidFill>
              </a:rPr>
              <a:t>.)</a:t>
            </a:r>
          </a:p>
          <a:p>
            <a:pPr eaLnBrk="1" hangingPunct="1">
              <a:spcBef>
                <a:spcPts val="600"/>
              </a:spcBef>
              <a:buFont typeface="Wingdings" panose="05000000000000000000" pitchFamily="2" charset="2"/>
              <a:buChar char="Ø"/>
            </a:pPr>
            <a:r>
              <a:rPr lang="en-US" sz="1200" b="0" dirty="0" smtClean="0">
                <a:solidFill>
                  <a:schemeClr val="accent1"/>
                </a:solidFill>
              </a:rPr>
              <a:t>The cable </a:t>
            </a:r>
            <a:r>
              <a:rPr lang="en-US" sz="1200" b="0" dirty="0">
                <a:solidFill>
                  <a:schemeClr val="accent1"/>
                </a:solidFill>
              </a:rPr>
              <a:t>must be dedicated to this installation and not used for </a:t>
            </a:r>
            <a:r>
              <a:rPr lang="en-US" sz="1200" b="0" dirty="0" smtClean="0">
                <a:solidFill>
                  <a:schemeClr val="accent1"/>
                </a:solidFill>
              </a:rPr>
              <a:t>any other purpose</a:t>
            </a:r>
            <a:endParaRPr lang="en-US" sz="1200" b="0" dirty="0">
              <a:solidFill>
                <a:schemeClr val="accent1"/>
              </a:solidFill>
              <a:latin typeface="Arial" pitchFamily="-60" charset="0"/>
            </a:endParaRPr>
          </a:p>
        </p:txBody>
      </p:sp>
      <p:sp>
        <p:nvSpPr>
          <p:cNvPr id="23" name="ZoneTexte 22"/>
          <p:cNvSpPr txBox="1"/>
          <p:nvPr/>
        </p:nvSpPr>
        <p:spPr>
          <a:xfrm>
            <a:off x="9505890" y="3784600"/>
            <a:ext cx="400110" cy="2520280"/>
          </a:xfrm>
          <a:prstGeom prst="rect">
            <a:avLst/>
          </a:prstGeom>
          <a:solidFill>
            <a:srgbClr val="0070C0"/>
          </a:solidFill>
        </p:spPr>
        <p:txBody>
          <a:bodyPr vert="vert270" wrap="square" rtlCol="0">
            <a:spAutoFit/>
          </a:bodyPr>
          <a:lstStyle/>
          <a:p>
            <a:pPr algn="ctr"/>
            <a:r>
              <a:rPr lang="en-US" sz="1400" dirty="0" smtClean="0">
                <a:solidFill>
                  <a:schemeClr val="bg1"/>
                </a:solidFill>
              </a:rPr>
              <a:t>Step three : communications</a:t>
            </a:r>
            <a:endParaRPr lang="en-US" sz="1400" dirty="0">
              <a:solidFill>
                <a:schemeClr val="bg1"/>
              </a:solidFill>
            </a:endParaRPr>
          </a:p>
        </p:txBody>
      </p:sp>
      <p:pic>
        <p:nvPicPr>
          <p:cNvPr id="24" name="Image 2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964244" y="1185930"/>
            <a:ext cx="1224136" cy="1224136"/>
          </a:xfrm>
          <a:prstGeom prst="rect">
            <a:avLst/>
          </a:prstGeom>
        </p:spPr>
      </p:pic>
      <p:pic>
        <p:nvPicPr>
          <p:cNvPr id="25" name="Picture 2"/>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4500077" y="1665616"/>
            <a:ext cx="884971" cy="4672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6" name="Rectangle 25"/>
          <p:cNvSpPr/>
          <p:nvPr/>
        </p:nvSpPr>
        <p:spPr>
          <a:xfrm>
            <a:off x="3188380" y="1871113"/>
            <a:ext cx="1330196" cy="45719"/>
          </a:xfrm>
          <a:prstGeom prst="rect">
            <a:avLst/>
          </a:prstGeom>
          <a:solidFill>
            <a:schemeClr val="tx2">
              <a:lumMod val="65000"/>
            </a:schemeClr>
          </a:solidFill>
          <a:ln>
            <a:solidFill>
              <a:schemeClr val="tx2">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8" name="Espace réservé du contenu 2"/>
          <p:cNvSpPr txBox="1">
            <a:spLocks/>
          </p:cNvSpPr>
          <p:nvPr/>
        </p:nvSpPr>
        <p:spPr bwMode="auto">
          <a:xfrm>
            <a:off x="3169171" y="1196752"/>
            <a:ext cx="847725" cy="60548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1463" indent="-271463" algn="l" rtl="0" eaLnBrk="0" fontAlgn="base" hangingPunct="0">
              <a:spcBef>
                <a:spcPct val="80000"/>
              </a:spcBef>
              <a:spcAft>
                <a:spcPct val="0"/>
              </a:spcAft>
              <a:buClr>
                <a:schemeClr val="accent2"/>
              </a:buClr>
              <a:buSzPct val="80000"/>
              <a:buFont typeface="Wingdings" pitchFamily="-60" charset="2"/>
              <a:buChar char="è"/>
              <a:defRPr sz="2000" b="1">
                <a:solidFill>
                  <a:schemeClr val="bg2"/>
                </a:solidFill>
                <a:latin typeface="+mn-lt"/>
                <a:ea typeface="+mn-ea"/>
                <a:cs typeface="+mn-cs"/>
              </a:defRPr>
            </a:lvl1pPr>
            <a:lvl2pPr marL="715963" indent="-265113" algn="l" rtl="0" eaLnBrk="0" fontAlgn="base" hangingPunct="0">
              <a:spcBef>
                <a:spcPct val="15000"/>
              </a:spcBef>
              <a:spcAft>
                <a:spcPct val="0"/>
              </a:spcAft>
              <a:buClr>
                <a:schemeClr val="accent2"/>
              </a:buClr>
              <a:buFont typeface="Wingdings" pitchFamily="-60" charset="2"/>
              <a:buChar char="§"/>
              <a:defRPr>
                <a:solidFill>
                  <a:schemeClr val="tx1"/>
                </a:solidFill>
                <a:latin typeface="+mn-lt"/>
                <a:ea typeface="+mn-ea"/>
                <a:cs typeface="+mn-cs"/>
              </a:defRPr>
            </a:lvl2pPr>
            <a:lvl3pPr marL="1160463" indent="-260350" algn="l" rtl="0" eaLnBrk="0" fontAlgn="base" hangingPunct="0">
              <a:spcBef>
                <a:spcPct val="15000"/>
              </a:spcBef>
              <a:spcAft>
                <a:spcPct val="0"/>
              </a:spcAft>
              <a:buClr>
                <a:schemeClr val="accent2"/>
              </a:buClr>
              <a:buFont typeface="Wingdings" pitchFamily="-60" charset="2"/>
              <a:buChar char="ú"/>
              <a:defRPr sz="1600">
                <a:solidFill>
                  <a:schemeClr val="tx1"/>
                </a:solidFill>
                <a:latin typeface="+mn-lt"/>
                <a:ea typeface="+mn-ea"/>
                <a:cs typeface="+mn-cs"/>
              </a:defRPr>
            </a:lvl3pPr>
            <a:lvl4pPr marL="1519238" indent="-179388" algn="l" rtl="0" eaLnBrk="0" fontAlgn="base" hangingPunct="0">
              <a:spcBef>
                <a:spcPct val="15000"/>
              </a:spcBef>
              <a:spcAft>
                <a:spcPct val="0"/>
              </a:spcAft>
              <a:buClr>
                <a:schemeClr val="accent2"/>
              </a:buClr>
              <a:buFont typeface="Arial" pitchFamily="-60" charset="0"/>
              <a:buChar char="‒"/>
              <a:defRPr sz="1400">
                <a:solidFill>
                  <a:schemeClr val="tx1"/>
                </a:solidFill>
                <a:latin typeface="+mn-lt"/>
                <a:ea typeface="+mn-ea"/>
                <a:cs typeface="+mn-cs"/>
              </a:defRPr>
            </a:lvl4pPr>
            <a:lvl5pPr marL="1878013" indent="-173038" algn="l" rtl="0" eaLnBrk="0" fontAlgn="base" hangingPunct="0">
              <a:spcBef>
                <a:spcPct val="15000"/>
              </a:spcBef>
              <a:spcAft>
                <a:spcPct val="0"/>
              </a:spcAft>
              <a:buClr>
                <a:schemeClr val="accent2"/>
              </a:buClr>
              <a:buFont typeface="Arial" pitchFamily="-60" charset="0"/>
              <a:buChar char="‒"/>
              <a:defRPr sz="1400">
                <a:solidFill>
                  <a:schemeClr val="tx1"/>
                </a:solidFill>
                <a:latin typeface="+mn-lt"/>
                <a:ea typeface="+mn-ea"/>
                <a:cs typeface="+mn-cs"/>
              </a:defRPr>
            </a:lvl5pPr>
            <a:lvl6pPr marL="23352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6pPr>
            <a:lvl7pPr marL="27924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7pPr>
            <a:lvl8pPr marL="32496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8pPr>
            <a:lvl9pPr marL="37068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9pPr>
          </a:lstStyle>
          <a:p>
            <a:pPr marL="0" indent="0" eaLnBrk="1" hangingPunct="1">
              <a:spcBef>
                <a:spcPts val="600"/>
              </a:spcBef>
              <a:spcAft>
                <a:spcPts val="600"/>
              </a:spcAft>
              <a:buFont typeface="Wingdings" pitchFamily="-60" charset="2"/>
              <a:buNone/>
            </a:pPr>
            <a:r>
              <a:rPr lang="en-US" sz="1200" b="0" kern="0" dirty="0" smtClean="0">
                <a:solidFill>
                  <a:schemeClr val="tx1"/>
                </a:solidFill>
                <a:latin typeface="Arial" pitchFamily="-60" charset="0"/>
              </a:rPr>
              <a:t>RS-232 from the Com Port</a:t>
            </a:r>
          </a:p>
        </p:txBody>
      </p:sp>
      <p:sp>
        <p:nvSpPr>
          <p:cNvPr id="29" name="Espace réservé du contenu 2"/>
          <p:cNvSpPr txBox="1">
            <a:spLocks/>
          </p:cNvSpPr>
          <p:nvPr/>
        </p:nvSpPr>
        <p:spPr bwMode="auto">
          <a:xfrm>
            <a:off x="4592960" y="1052736"/>
            <a:ext cx="1008111" cy="60548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1463" indent="-271463" algn="l" rtl="0" eaLnBrk="0" fontAlgn="base" hangingPunct="0">
              <a:spcBef>
                <a:spcPct val="80000"/>
              </a:spcBef>
              <a:spcAft>
                <a:spcPct val="0"/>
              </a:spcAft>
              <a:buClr>
                <a:schemeClr val="accent2"/>
              </a:buClr>
              <a:buSzPct val="80000"/>
              <a:buFont typeface="Wingdings" pitchFamily="-60" charset="2"/>
              <a:buChar char="è"/>
              <a:defRPr sz="2000" b="1">
                <a:solidFill>
                  <a:schemeClr val="bg2"/>
                </a:solidFill>
                <a:latin typeface="+mn-lt"/>
                <a:ea typeface="+mn-ea"/>
                <a:cs typeface="+mn-cs"/>
              </a:defRPr>
            </a:lvl1pPr>
            <a:lvl2pPr marL="715963" indent="-265113" algn="l" rtl="0" eaLnBrk="0" fontAlgn="base" hangingPunct="0">
              <a:spcBef>
                <a:spcPct val="15000"/>
              </a:spcBef>
              <a:spcAft>
                <a:spcPct val="0"/>
              </a:spcAft>
              <a:buClr>
                <a:schemeClr val="accent2"/>
              </a:buClr>
              <a:buFont typeface="Wingdings" pitchFamily="-60" charset="2"/>
              <a:buChar char="§"/>
              <a:defRPr>
                <a:solidFill>
                  <a:schemeClr val="tx1"/>
                </a:solidFill>
                <a:latin typeface="+mn-lt"/>
                <a:ea typeface="+mn-ea"/>
                <a:cs typeface="+mn-cs"/>
              </a:defRPr>
            </a:lvl2pPr>
            <a:lvl3pPr marL="1160463" indent="-260350" algn="l" rtl="0" eaLnBrk="0" fontAlgn="base" hangingPunct="0">
              <a:spcBef>
                <a:spcPct val="15000"/>
              </a:spcBef>
              <a:spcAft>
                <a:spcPct val="0"/>
              </a:spcAft>
              <a:buClr>
                <a:schemeClr val="accent2"/>
              </a:buClr>
              <a:buFont typeface="Wingdings" pitchFamily="-60" charset="2"/>
              <a:buChar char="ú"/>
              <a:defRPr sz="1600">
                <a:solidFill>
                  <a:schemeClr val="tx1"/>
                </a:solidFill>
                <a:latin typeface="+mn-lt"/>
                <a:ea typeface="+mn-ea"/>
                <a:cs typeface="+mn-cs"/>
              </a:defRPr>
            </a:lvl3pPr>
            <a:lvl4pPr marL="1519238" indent="-179388" algn="l" rtl="0" eaLnBrk="0" fontAlgn="base" hangingPunct="0">
              <a:spcBef>
                <a:spcPct val="15000"/>
              </a:spcBef>
              <a:spcAft>
                <a:spcPct val="0"/>
              </a:spcAft>
              <a:buClr>
                <a:schemeClr val="accent2"/>
              </a:buClr>
              <a:buFont typeface="Arial" pitchFamily="-60" charset="0"/>
              <a:buChar char="‒"/>
              <a:defRPr sz="1400">
                <a:solidFill>
                  <a:schemeClr val="tx1"/>
                </a:solidFill>
                <a:latin typeface="+mn-lt"/>
                <a:ea typeface="+mn-ea"/>
                <a:cs typeface="+mn-cs"/>
              </a:defRPr>
            </a:lvl4pPr>
            <a:lvl5pPr marL="1878013" indent="-173038" algn="l" rtl="0" eaLnBrk="0" fontAlgn="base" hangingPunct="0">
              <a:spcBef>
                <a:spcPct val="15000"/>
              </a:spcBef>
              <a:spcAft>
                <a:spcPct val="0"/>
              </a:spcAft>
              <a:buClr>
                <a:schemeClr val="accent2"/>
              </a:buClr>
              <a:buFont typeface="Arial" pitchFamily="-60" charset="0"/>
              <a:buChar char="‒"/>
              <a:defRPr sz="1400">
                <a:solidFill>
                  <a:schemeClr val="tx1"/>
                </a:solidFill>
                <a:latin typeface="+mn-lt"/>
                <a:ea typeface="+mn-ea"/>
                <a:cs typeface="+mn-cs"/>
              </a:defRPr>
            </a:lvl5pPr>
            <a:lvl6pPr marL="23352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6pPr>
            <a:lvl7pPr marL="27924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7pPr>
            <a:lvl8pPr marL="32496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8pPr>
            <a:lvl9pPr marL="37068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9pPr>
          </a:lstStyle>
          <a:p>
            <a:pPr marL="0" indent="0" eaLnBrk="1" hangingPunct="1">
              <a:spcBef>
                <a:spcPts val="600"/>
              </a:spcBef>
              <a:spcAft>
                <a:spcPts val="600"/>
              </a:spcAft>
              <a:buFont typeface="Wingdings" pitchFamily="-60" charset="2"/>
              <a:buNone/>
            </a:pPr>
            <a:r>
              <a:rPr lang="en-US" sz="1200" b="0" kern="0" dirty="0" smtClean="0">
                <a:solidFill>
                  <a:schemeClr val="tx1"/>
                </a:solidFill>
                <a:latin typeface="Arial" pitchFamily="-60" charset="0"/>
              </a:rPr>
              <a:t>RS-232 to RS-485 converter</a:t>
            </a:r>
          </a:p>
        </p:txBody>
      </p:sp>
      <p:sp>
        <p:nvSpPr>
          <p:cNvPr id="30" name="Rectangle 29"/>
          <p:cNvSpPr/>
          <p:nvPr/>
        </p:nvSpPr>
        <p:spPr>
          <a:xfrm>
            <a:off x="5385048" y="1775138"/>
            <a:ext cx="3528000" cy="36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1" name="Rectangle 30"/>
          <p:cNvSpPr/>
          <p:nvPr/>
        </p:nvSpPr>
        <p:spPr>
          <a:xfrm>
            <a:off x="5385048" y="1844824"/>
            <a:ext cx="3528000" cy="36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2" name="Rectangle 31"/>
          <p:cNvSpPr/>
          <p:nvPr/>
        </p:nvSpPr>
        <p:spPr>
          <a:xfrm>
            <a:off x="5385048" y="1916832"/>
            <a:ext cx="3528000" cy="36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3" name="Espace réservé du contenu 2"/>
          <p:cNvSpPr txBox="1">
            <a:spLocks/>
          </p:cNvSpPr>
          <p:nvPr/>
        </p:nvSpPr>
        <p:spPr bwMode="auto">
          <a:xfrm>
            <a:off x="5601072" y="1340768"/>
            <a:ext cx="1282364" cy="47229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1463" indent="-271463" algn="l" rtl="0" eaLnBrk="0" fontAlgn="base" hangingPunct="0">
              <a:spcBef>
                <a:spcPct val="80000"/>
              </a:spcBef>
              <a:spcAft>
                <a:spcPct val="0"/>
              </a:spcAft>
              <a:buClr>
                <a:schemeClr val="accent2"/>
              </a:buClr>
              <a:buSzPct val="80000"/>
              <a:buFont typeface="Wingdings" pitchFamily="-60" charset="2"/>
              <a:buChar char="è"/>
              <a:defRPr sz="2000" b="1">
                <a:solidFill>
                  <a:schemeClr val="bg2"/>
                </a:solidFill>
                <a:latin typeface="+mn-lt"/>
                <a:ea typeface="+mn-ea"/>
                <a:cs typeface="+mn-cs"/>
              </a:defRPr>
            </a:lvl1pPr>
            <a:lvl2pPr marL="715963" indent="-265113" algn="l" rtl="0" eaLnBrk="0" fontAlgn="base" hangingPunct="0">
              <a:spcBef>
                <a:spcPct val="15000"/>
              </a:spcBef>
              <a:spcAft>
                <a:spcPct val="0"/>
              </a:spcAft>
              <a:buClr>
                <a:schemeClr val="accent2"/>
              </a:buClr>
              <a:buFont typeface="Wingdings" pitchFamily="-60" charset="2"/>
              <a:buChar char="§"/>
              <a:defRPr>
                <a:solidFill>
                  <a:schemeClr val="tx1"/>
                </a:solidFill>
                <a:latin typeface="+mn-lt"/>
                <a:ea typeface="+mn-ea"/>
                <a:cs typeface="+mn-cs"/>
              </a:defRPr>
            </a:lvl2pPr>
            <a:lvl3pPr marL="1160463" indent="-260350" algn="l" rtl="0" eaLnBrk="0" fontAlgn="base" hangingPunct="0">
              <a:spcBef>
                <a:spcPct val="15000"/>
              </a:spcBef>
              <a:spcAft>
                <a:spcPct val="0"/>
              </a:spcAft>
              <a:buClr>
                <a:schemeClr val="accent2"/>
              </a:buClr>
              <a:buFont typeface="Wingdings" pitchFamily="-60" charset="2"/>
              <a:buChar char="ú"/>
              <a:defRPr sz="1600">
                <a:solidFill>
                  <a:schemeClr val="tx1"/>
                </a:solidFill>
                <a:latin typeface="+mn-lt"/>
                <a:ea typeface="+mn-ea"/>
                <a:cs typeface="+mn-cs"/>
              </a:defRPr>
            </a:lvl3pPr>
            <a:lvl4pPr marL="1519238" indent="-179388" algn="l" rtl="0" eaLnBrk="0" fontAlgn="base" hangingPunct="0">
              <a:spcBef>
                <a:spcPct val="15000"/>
              </a:spcBef>
              <a:spcAft>
                <a:spcPct val="0"/>
              </a:spcAft>
              <a:buClr>
                <a:schemeClr val="accent2"/>
              </a:buClr>
              <a:buFont typeface="Arial" pitchFamily="-60" charset="0"/>
              <a:buChar char="‒"/>
              <a:defRPr sz="1400">
                <a:solidFill>
                  <a:schemeClr val="tx1"/>
                </a:solidFill>
                <a:latin typeface="+mn-lt"/>
                <a:ea typeface="+mn-ea"/>
                <a:cs typeface="+mn-cs"/>
              </a:defRPr>
            </a:lvl4pPr>
            <a:lvl5pPr marL="1878013" indent="-173038" algn="l" rtl="0" eaLnBrk="0" fontAlgn="base" hangingPunct="0">
              <a:spcBef>
                <a:spcPct val="15000"/>
              </a:spcBef>
              <a:spcAft>
                <a:spcPct val="0"/>
              </a:spcAft>
              <a:buClr>
                <a:schemeClr val="accent2"/>
              </a:buClr>
              <a:buFont typeface="Arial" pitchFamily="-60" charset="0"/>
              <a:buChar char="‒"/>
              <a:defRPr sz="1400">
                <a:solidFill>
                  <a:schemeClr val="tx1"/>
                </a:solidFill>
                <a:latin typeface="+mn-lt"/>
                <a:ea typeface="+mn-ea"/>
                <a:cs typeface="+mn-cs"/>
              </a:defRPr>
            </a:lvl5pPr>
            <a:lvl6pPr marL="23352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6pPr>
            <a:lvl7pPr marL="27924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7pPr>
            <a:lvl8pPr marL="32496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8pPr>
            <a:lvl9pPr marL="37068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9pPr>
          </a:lstStyle>
          <a:p>
            <a:pPr marL="0" indent="0" eaLnBrk="1" hangingPunct="1">
              <a:spcBef>
                <a:spcPts val="600"/>
              </a:spcBef>
              <a:spcAft>
                <a:spcPts val="600"/>
              </a:spcAft>
              <a:buNone/>
            </a:pPr>
            <a:r>
              <a:rPr lang="en-US" sz="1200" b="0" kern="0" dirty="0" smtClean="0">
                <a:solidFill>
                  <a:schemeClr val="tx1"/>
                </a:solidFill>
                <a:latin typeface="Arial" pitchFamily="-60" charset="0"/>
              </a:rPr>
              <a:t>RS-485 to 1200m (4000ft)</a:t>
            </a:r>
          </a:p>
        </p:txBody>
      </p:sp>
      <p:sp>
        <p:nvSpPr>
          <p:cNvPr id="36" name="Espace réservé du contenu 2"/>
          <p:cNvSpPr txBox="1">
            <a:spLocks/>
          </p:cNvSpPr>
          <p:nvPr/>
        </p:nvSpPr>
        <p:spPr bwMode="auto">
          <a:xfrm>
            <a:off x="5025008" y="2428291"/>
            <a:ext cx="4333626" cy="676692"/>
          </a:xfrm>
          <a:prstGeom prst="flowChartAlternateProcess">
            <a:avLst/>
          </a:prstGeom>
          <a:solidFill>
            <a:schemeClr val="bg2">
              <a:lumMod val="20000"/>
              <a:lumOff val="80000"/>
            </a:schemeClr>
          </a:solidFill>
          <a:ln w="9525">
            <a:noFill/>
            <a:miter lim="800000"/>
            <a:headEnd/>
            <a:tailEnd/>
          </a:ln>
        </p:spPr>
        <p:txBody>
          <a:bodyPr vert="horz" wrap="square" lIns="91440" tIns="45720" rIns="91440" bIns="45720" numCol="1" anchor="t" anchorCtr="0" compatLnSpc="1">
            <a:prstTxWarp prst="textNoShape">
              <a:avLst/>
            </a:prstTxWarp>
          </a:bodyPr>
          <a:lstStyle>
            <a:lvl1pPr marL="271463" indent="-271463" algn="l" rtl="0" eaLnBrk="0" fontAlgn="base" hangingPunct="0">
              <a:spcBef>
                <a:spcPct val="80000"/>
              </a:spcBef>
              <a:spcAft>
                <a:spcPct val="0"/>
              </a:spcAft>
              <a:buClr>
                <a:schemeClr val="accent2"/>
              </a:buClr>
              <a:buSzPct val="80000"/>
              <a:buFont typeface="Wingdings" pitchFamily="-60" charset="2"/>
              <a:buChar char="è"/>
              <a:defRPr sz="2000" b="1">
                <a:solidFill>
                  <a:schemeClr val="bg2"/>
                </a:solidFill>
                <a:latin typeface="+mn-lt"/>
                <a:ea typeface="+mn-ea"/>
                <a:cs typeface="+mn-cs"/>
              </a:defRPr>
            </a:lvl1pPr>
            <a:lvl2pPr marL="715963" indent="-265113" algn="l" rtl="0" eaLnBrk="0" fontAlgn="base" hangingPunct="0">
              <a:spcBef>
                <a:spcPct val="15000"/>
              </a:spcBef>
              <a:spcAft>
                <a:spcPct val="0"/>
              </a:spcAft>
              <a:buClr>
                <a:schemeClr val="accent2"/>
              </a:buClr>
              <a:buFont typeface="Wingdings" pitchFamily="-60" charset="2"/>
              <a:buChar char="§"/>
              <a:defRPr>
                <a:solidFill>
                  <a:schemeClr val="tx1"/>
                </a:solidFill>
                <a:latin typeface="+mn-lt"/>
                <a:ea typeface="+mn-ea"/>
                <a:cs typeface="+mn-cs"/>
              </a:defRPr>
            </a:lvl2pPr>
            <a:lvl3pPr marL="1160463" indent="-260350" algn="l" rtl="0" eaLnBrk="0" fontAlgn="base" hangingPunct="0">
              <a:spcBef>
                <a:spcPct val="15000"/>
              </a:spcBef>
              <a:spcAft>
                <a:spcPct val="0"/>
              </a:spcAft>
              <a:buClr>
                <a:schemeClr val="accent2"/>
              </a:buClr>
              <a:buFont typeface="Wingdings" pitchFamily="-60" charset="2"/>
              <a:buChar char="ú"/>
              <a:defRPr sz="1600">
                <a:solidFill>
                  <a:schemeClr val="tx1"/>
                </a:solidFill>
                <a:latin typeface="+mn-lt"/>
                <a:ea typeface="+mn-ea"/>
                <a:cs typeface="+mn-cs"/>
              </a:defRPr>
            </a:lvl3pPr>
            <a:lvl4pPr marL="1519238" indent="-179388" algn="l" rtl="0" eaLnBrk="0" fontAlgn="base" hangingPunct="0">
              <a:spcBef>
                <a:spcPct val="15000"/>
              </a:spcBef>
              <a:spcAft>
                <a:spcPct val="0"/>
              </a:spcAft>
              <a:buClr>
                <a:schemeClr val="accent2"/>
              </a:buClr>
              <a:buFont typeface="Arial" pitchFamily="-60" charset="0"/>
              <a:buChar char="‒"/>
              <a:defRPr sz="1400">
                <a:solidFill>
                  <a:schemeClr val="tx1"/>
                </a:solidFill>
                <a:latin typeface="+mn-lt"/>
                <a:ea typeface="+mn-ea"/>
                <a:cs typeface="+mn-cs"/>
              </a:defRPr>
            </a:lvl4pPr>
            <a:lvl5pPr marL="1878013" indent="-173038" algn="l" rtl="0" eaLnBrk="0" fontAlgn="base" hangingPunct="0">
              <a:spcBef>
                <a:spcPct val="15000"/>
              </a:spcBef>
              <a:spcAft>
                <a:spcPct val="0"/>
              </a:spcAft>
              <a:buClr>
                <a:schemeClr val="accent2"/>
              </a:buClr>
              <a:buFont typeface="Arial" pitchFamily="-60" charset="0"/>
              <a:buChar char="‒"/>
              <a:defRPr sz="1400">
                <a:solidFill>
                  <a:schemeClr val="tx1"/>
                </a:solidFill>
                <a:latin typeface="+mn-lt"/>
                <a:ea typeface="+mn-ea"/>
                <a:cs typeface="+mn-cs"/>
              </a:defRPr>
            </a:lvl5pPr>
            <a:lvl6pPr marL="23352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6pPr>
            <a:lvl7pPr marL="27924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7pPr>
            <a:lvl8pPr marL="32496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8pPr>
            <a:lvl9pPr marL="37068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9pPr>
          </a:lstStyle>
          <a:p>
            <a:pPr marL="0" indent="0" eaLnBrk="1" hangingPunct="1">
              <a:spcBef>
                <a:spcPts val="600"/>
              </a:spcBef>
              <a:buNone/>
            </a:pPr>
            <a:r>
              <a:rPr lang="en-US" sz="1200" b="0" dirty="0" smtClean="0">
                <a:solidFill>
                  <a:schemeClr val="accent1"/>
                </a:solidFill>
              </a:rPr>
              <a:t>For </a:t>
            </a:r>
            <a:r>
              <a:rPr lang="en-US" sz="1200" b="0" dirty="0">
                <a:solidFill>
                  <a:schemeClr val="accent1"/>
                </a:solidFill>
              </a:rPr>
              <a:t>RS-485 installations, the cable should be run in a </a:t>
            </a:r>
            <a:r>
              <a:rPr lang="en-US" sz="1200" b="0" dirty="0" smtClean="0">
                <a:solidFill>
                  <a:schemeClr val="accent1"/>
                </a:solidFill>
              </a:rPr>
              <a:t>daisy-chain configuration (i.e</a:t>
            </a:r>
            <a:r>
              <a:rPr lang="en-US" sz="1200" b="0" dirty="0">
                <a:solidFill>
                  <a:schemeClr val="accent1"/>
                </a:solidFill>
              </a:rPr>
              <a:t>. converter &gt; position 1 &gt; position 2 &gt; position 3, etc</a:t>
            </a:r>
            <a:r>
              <a:rPr lang="en-US" sz="1200" b="0" dirty="0" smtClean="0">
                <a:solidFill>
                  <a:schemeClr val="accent1"/>
                </a:solidFill>
              </a:rPr>
              <a:t>.).</a:t>
            </a:r>
            <a:endParaRPr lang="en-US" sz="1200" b="0" dirty="0">
              <a:solidFill>
                <a:schemeClr val="accent1"/>
              </a:solidFill>
            </a:endParaRPr>
          </a:p>
        </p:txBody>
      </p:sp>
      <p:sp>
        <p:nvSpPr>
          <p:cNvPr id="37" name="Espace réservé du contenu 2"/>
          <p:cNvSpPr txBox="1">
            <a:spLocks/>
          </p:cNvSpPr>
          <p:nvPr/>
        </p:nvSpPr>
        <p:spPr bwMode="auto">
          <a:xfrm>
            <a:off x="638870" y="3824359"/>
            <a:ext cx="8719764" cy="576064"/>
          </a:xfrm>
          <a:prstGeom prst="flowChartAlternateProcess">
            <a:avLst/>
          </a:prstGeom>
          <a:solidFill>
            <a:schemeClr val="bg2">
              <a:lumMod val="20000"/>
              <a:lumOff val="80000"/>
            </a:schemeClr>
          </a:solidFill>
          <a:ln w="9525">
            <a:noFill/>
            <a:miter lim="800000"/>
            <a:headEnd/>
            <a:tailEnd/>
          </a:ln>
        </p:spPr>
        <p:txBody>
          <a:bodyPr vert="horz" wrap="square" lIns="91440" tIns="45720" rIns="91440" bIns="45720" numCol="1" anchor="t" anchorCtr="0" compatLnSpc="1">
            <a:prstTxWarp prst="textNoShape">
              <a:avLst/>
            </a:prstTxWarp>
          </a:bodyPr>
          <a:lstStyle>
            <a:lvl1pPr marL="271463" indent="-271463" algn="l" rtl="0" eaLnBrk="0" fontAlgn="base" hangingPunct="0">
              <a:spcBef>
                <a:spcPct val="80000"/>
              </a:spcBef>
              <a:spcAft>
                <a:spcPct val="0"/>
              </a:spcAft>
              <a:buClr>
                <a:schemeClr val="accent2"/>
              </a:buClr>
              <a:buSzPct val="80000"/>
              <a:buFont typeface="Wingdings" pitchFamily="-60" charset="2"/>
              <a:buChar char="è"/>
              <a:defRPr sz="2000" b="1">
                <a:solidFill>
                  <a:schemeClr val="bg2"/>
                </a:solidFill>
                <a:latin typeface="+mn-lt"/>
                <a:ea typeface="+mn-ea"/>
                <a:cs typeface="+mn-cs"/>
              </a:defRPr>
            </a:lvl1pPr>
            <a:lvl2pPr marL="715963" indent="-265113" algn="l" rtl="0" eaLnBrk="0" fontAlgn="base" hangingPunct="0">
              <a:spcBef>
                <a:spcPct val="15000"/>
              </a:spcBef>
              <a:spcAft>
                <a:spcPct val="0"/>
              </a:spcAft>
              <a:buClr>
                <a:schemeClr val="accent2"/>
              </a:buClr>
              <a:buFont typeface="Wingdings" pitchFamily="-60" charset="2"/>
              <a:buChar char="§"/>
              <a:defRPr>
                <a:solidFill>
                  <a:schemeClr val="tx1"/>
                </a:solidFill>
                <a:latin typeface="+mn-lt"/>
                <a:ea typeface="+mn-ea"/>
                <a:cs typeface="+mn-cs"/>
              </a:defRPr>
            </a:lvl2pPr>
            <a:lvl3pPr marL="1160463" indent="-260350" algn="l" rtl="0" eaLnBrk="0" fontAlgn="base" hangingPunct="0">
              <a:spcBef>
                <a:spcPct val="15000"/>
              </a:spcBef>
              <a:spcAft>
                <a:spcPct val="0"/>
              </a:spcAft>
              <a:buClr>
                <a:schemeClr val="accent2"/>
              </a:buClr>
              <a:buFont typeface="Wingdings" pitchFamily="-60" charset="2"/>
              <a:buChar char="ú"/>
              <a:defRPr sz="1600">
                <a:solidFill>
                  <a:schemeClr val="tx1"/>
                </a:solidFill>
                <a:latin typeface="+mn-lt"/>
                <a:ea typeface="+mn-ea"/>
                <a:cs typeface="+mn-cs"/>
              </a:defRPr>
            </a:lvl3pPr>
            <a:lvl4pPr marL="1519238" indent="-179388" algn="l" rtl="0" eaLnBrk="0" fontAlgn="base" hangingPunct="0">
              <a:spcBef>
                <a:spcPct val="15000"/>
              </a:spcBef>
              <a:spcAft>
                <a:spcPct val="0"/>
              </a:spcAft>
              <a:buClr>
                <a:schemeClr val="accent2"/>
              </a:buClr>
              <a:buFont typeface="Arial" pitchFamily="-60" charset="0"/>
              <a:buChar char="‒"/>
              <a:defRPr sz="1400">
                <a:solidFill>
                  <a:schemeClr val="tx1"/>
                </a:solidFill>
                <a:latin typeface="+mn-lt"/>
                <a:ea typeface="+mn-ea"/>
                <a:cs typeface="+mn-cs"/>
              </a:defRPr>
            </a:lvl4pPr>
            <a:lvl5pPr marL="1878013" indent="-173038" algn="l" rtl="0" eaLnBrk="0" fontAlgn="base" hangingPunct="0">
              <a:spcBef>
                <a:spcPct val="15000"/>
              </a:spcBef>
              <a:spcAft>
                <a:spcPct val="0"/>
              </a:spcAft>
              <a:buClr>
                <a:schemeClr val="accent2"/>
              </a:buClr>
              <a:buFont typeface="Arial" pitchFamily="-60" charset="0"/>
              <a:buChar char="‒"/>
              <a:defRPr sz="1400">
                <a:solidFill>
                  <a:schemeClr val="tx1"/>
                </a:solidFill>
                <a:latin typeface="+mn-lt"/>
                <a:ea typeface="+mn-ea"/>
                <a:cs typeface="+mn-cs"/>
              </a:defRPr>
            </a:lvl5pPr>
            <a:lvl6pPr marL="23352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6pPr>
            <a:lvl7pPr marL="27924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7pPr>
            <a:lvl8pPr marL="32496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8pPr>
            <a:lvl9pPr marL="37068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9pPr>
          </a:lstStyle>
          <a:p>
            <a:pPr marL="0" lvl="0" indent="0" eaLnBrk="1" hangingPunct="1">
              <a:spcBef>
                <a:spcPts val="600"/>
              </a:spcBef>
              <a:buNone/>
            </a:pPr>
            <a:r>
              <a:rPr lang="en-US" sz="1200" b="0" dirty="0" smtClean="0">
                <a:solidFill>
                  <a:schemeClr val="accent1"/>
                </a:solidFill>
              </a:rPr>
              <a:t>Use </a:t>
            </a:r>
            <a:r>
              <a:rPr lang="en-US" sz="1200" b="0" dirty="0">
                <a:solidFill>
                  <a:schemeClr val="accent1"/>
                </a:solidFill>
              </a:rPr>
              <a:t>CAT-5 UTP (or better) cable (shielded </a:t>
            </a:r>
            <a:r>
              <a:rPr lang="en-US" sz="1200" b="0" dirty="0" smtClean="0">
                <a:solidFill>
                  <a:schemeClr val="accent1"/>
                </a:solidFill>
              </a:rPr>
              <a:t>recommended) with </a:t>
            </a:r>
            <a:r>
              <a:rPr lang="en-US" sz="1200" b="0" dirty="0">
                <a:solidFill>
                  <a:schemeClr val="accent1"/>
                </a:solidFill>
              </a:rPr>
              <a:t>a characteristic impedance of 120 </a:t>
            </a:r>
            <a:r>
              <a:rPr lang="en-US" sz="1200" b="0" dirty="0" smtClean="0">
                <a:solidFill>
                  <a:schemeClr val="accent1"/>
                </a:solidFill>
              </a:rPr>
              <a:t>ohms. </a:t>
            </a:r>
          </a:p>
          <a:p>
            <a:pPr marL="0" lvl="0" indent="0" eaLnBrk="1" hangingPunct="1">
              <a:spcBef>
                <a:spcPts val="600"/>
              </a:spcBef>
              <a:buNone/>
            </a:pPr>
            <a:r>
              <a:rPr lang="en-US" sz="1200" b="0" dirty="0" smtClean="0">
                <a:solidFill>
                  <a:schemeClr val="accent1"/>
                </a:solidFill>
              </a:rPr>
              <a:t>AWG </a:t>
            </a:r>
            <a:r>
              <a:rPr lang="en-US" sz="1200" b="0" dirty="0">
                <a:solidFill>
                  <a:schemeClr val="accent1"/>
                </a:solidFill>
              </a:rPr>
              <a:t>24 should be the minimum wire gauge used.</a:t>
            </a:r>
            <a:br>
              <a:rPr lang="en-US" sz="1200" b="0" dirty="0">
                <a:solidFill>
                  <a:schemeClr val="accent1"/>
                </a:solidFill>
              </a:rPr>
            </a:br>
            <a:endParaRPr lang="en-US" sz="1200" b="0" dirty="0">
              <a:solidFill>
                <a:schemeClr val="accent1"/>
              </a:solidFill>
              <a:latin typeface="Arial" pitchFamily="-60" charset="0"/>
            </a:endParaRPr>
          </a:p>
        </p:txBody>
      </p:sp>
      <p:sp>
        <p:nvSpPr>
          <p:cNvPr id="38" name="Espace réservé du contenu 2"/>
          <p:cNvSpPr txBox="1">
            <a:spLocks/>
          </p:cNvSpPr>
          <p:nvPr/>
        </p:nvSpPr>
        <p:spPr bwMode="auto">
          <a:xfrm>
            <a:off x="638870" y="4500440"/>
            <a:ext cx="8694390" cy="484725"/>
          </a:xfrm>
          <a:prstGeom prst="flowChartAlternateProcess">
            <a:avLst/>
          </a:prstGeom>
          <a:solidFill>
            <a:schemeClr val="bg2">
              <a:lumMod val="60000"/>
              <a:lumOff val="40000"/>
            </a:schemeClr>
          </a:solidFill>
          <a:ln w="9525">
            <a:noFill/>
            <a:miter lim="800000"/>
            <a:headEnd/>
            <a:tailEnd/>
          </a:ln>
        </p:spPr>
        <p:txBody>
          <a:bodyPr vert="horz" wrap="square" lIns="91440" tIns="45720" rIns="91440" bIns="45720" numCol="1" anchor="t" anchorCtr="0" compatLnSpc="1">
            <a:prstTxWarp prst="textNoShape">
              <a:avLst/>
            </a:prstTxWarp>
          </a:bodyPr>
          <a:lstStyle>
            <a:lvl1pPr marL="271463" indent="-271463" algn="l" rtl="0" eaLnBrk="0" fontAlgn="base" hangingPunct="0">
              <a:spcBef>
                <a:spcPct val="80000"/>
              </a:spcBef>
              <a:spcAft>
                <a:spcPct val="0"/>
              </a:spcAft>
              <a:buClr>
                <a:schemeClr val="accent2"/>
              </a:buClr>
              <a:buSzPct val="80000"/>
              <a:buFont typeface="Wingdings" pitchFamily="-60" charset="2"/>
              <a:buChar char="è"/>
              <a:defRPr sz="2000" b="1">
                <a:solidFill>
                  <a:schemeClr val="bg2"/>
                </a:solidFill>
                <a:latin typeface="+mn-lt"/>
                <a:ea typeface="+mn-ea"/>
                <a:cs typeface="+mn-cs"/>
              </a:defRPr>
            </a:lvl1pPr>
            <a:lvl2pPr marL="715963" indent="-265113" algn="l" rtl="0" eaLnBrk="0" fontAlgn="base" hangingPunct="0">
              <a:spcBef>
                <a:spcPct val="15000"/>
              </a:spcBef>
              <a:spcAft>
                <a:spcPct val="0"/>
              </a:spcAft>
              <a:buClr>
                <a:schemeClr val="accent2"/>
              </a:buClr>
              <a:buFont typeface="Wingdings" pitchFamily="-60" charset="2"/>
              <a:buChar char="§"/>
              <a:defRPr>
                <a:solidFill>
                  <a:schemeClr val="tx1"/>
                </a:solidFill>
                <a:latin typeface="+mn-lt"/>
                <a:ea typeface="+mn-ea"/>
                <a:cs typeface="+mn-cs"/>
              </a:defRPr>
            </a:lvl2pPr>
            <a:lvl3pPr marL="1160463" indent="-260350" algn="l" rtl="0" eaLnBrk="0" fontAlgn="base" hangingPunct="0">
              <a:spcBef>
                <a:spcPct val="15000"/>
              </a:spcBef>
              <a:spcAft>
                <a:spcPct val="0"/>
              </a:spcAft>
              <a:buClr>
                <a:schemeClr val="accent2"/>
              </a:buClr>
              <a:buFont typeface="Wingdings" pitchFamily="-60" charset="2"/>
              <a:buChar char="ú"/>
              <a:defRPr sz="1600">
                <a:solidFill>
                  <a:schemeClr val="tx1"/>
                </a:solidFill>
                <a:latin typeface="+mn-lt"/>
                <a:ea typeface="+mn-ea"/>
                <a:cs typeface="+mn-cs"/>
              </a:defRPr>
            </a:lvl3pPr>
            <a:lvl4pPr marL="1519238" indent="-179388" algn="l" rtl="0" eaLnBrk="0" fontAlgn="base" hangingPunct="0">
              <a:spcBef>
                <a:spcPct val="15000"/>
              </a:spcBef>
              <a:spcAft>
                <a:spcPct val="0"/>
              </a:spcAft>
              <a:buClr>
                <a:schemeClr val="accent2"/>
              </a:buClr>
              <a:buFont typeface="Arial" pitchFamily="-60" charset="0"/>
              <a:buChar char="‒"/>
              <a:defRPr sz="1400">
                <a:solidFill>
                  <a:schemeClr val="tx1"/>
                </a:solidFill>
                <a:latin typeface="+mn-lt"/>
                <a:ea typeface="+mn-ea"/>
                <a:cs typeface="+mn-cs"/>
              </a:defRPr>
            </a:lvl4pPr>
            <a:lvl5pPr marL="1878013" indent="-173038" algn="l" rtl="0" eaLnBrk="0" fontAlgn="base" hangingPunct="0">
              <a:spcBef>
                <a:spcPct val="15000"/>
              </a:spcBef>
              <a:spcAft>
                <a:spcPct val="0"/>
              </a:spcAft>
              <a:buClr>
                <a:schemeClr val="accent2"/>
              </a:buClr>
              <a:buFont typeface="Arial" pitchFamily="-60" charset="0"/>
              <a:buChar char="‒"/>
              <a:defRPr sz="1400">
                <a:solidFill>
                  <a:schemeClr val="tx1"/>
                </a:solidFill>
                <a:latin typeface="+mn-lt"/>
                <a:ea typeface="+mn-ea"/>
                <a:cs typeface="+mn-cs"/>
              </a:defRPr>
            </a:lvl5pPr>
            <a:lvl6pPr marL="23352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6pPr>
            <a:lvl7pPr marL="27924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7pPr>
            <a:lvl8pPr marL="32496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8pPr>
            <a:lvl9pPr marL="37068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9pPr>
          </a:lstStyle>
          <a:p>
            <a:pPr marL="0" indent="0" eaLnBrk="1" hangingPunct="1">
              <a:spcBef>
                <a:spcPts val="600"/>
              </a:spcBef>
              <a:buNone/>
            </a:pPr>
            <a:r>
              <a:rPr lang="en-US" sz="1200" b="0" dirty="0" smtClean="0">
                <a:solidFill>
                  <a:schemeClr val="accent1"/>
                </a:solidFill>
              </a:rPr>
              <a:t>Choose </a:t>
            </a:r>
            <a:r>
              <a:rPr lang="en-US" sz="1200" b="0" dirty="0">
                <a:solidFill>
                  <a:schemeClr val="accent1"/>
                </a:solidFill>
              </a:rPr>
              <a:t>one twisted pair of conductors to use for RS485_TX_Y (TX+, Green / Black wire - 10) and RS485_TX_Z (TX-, Green / White wire - 8). Another conductor should be used for Signal Ground </a:t>
            </a:r>
            <a:r>
              <a:rPr lang="en-US" sz="1200" b="0" dirty="0" smtClean="0">
                <a:solidFill>
                  <a:schemeClr val="accent1"/>
                </a:solidFill>
              </a:rPr>
              <a:t>(Black / Red wire </a:t>
            </a:r>
            <a:r>
              <a:rPr lang="en-US" sz="1200" b="0" dirty="0">
                <a:solidFill>
                  <a:schemeClr val="accent1"/>
                </a:solidFill>
              </a:rPr>
              <a:t>- </a:t>
            </a:r>
            <a:r>
              <a:rPr lang="en-US" sz="1200" b="0" dirty="0" smtClean="0">
                <a:solidFill>
                  <a:schemeClr val="accent1"/>
                </a:solidFill>
              </a:rPr>
              <a:t>11).</a:t>
            </a:r>
            <a:endParaRPr lang="en-US" sz="1200" b="0" dirty="0">
              <a:solidFill>
                <a:schemeClr val="accent1"/>
              </a:solidFill>
            </a:endParaRPr>
          </a:p>
        </p:txBody>
      </p:sp>
      <p:sp>
        <p:nvSpPr>
          <p:cNvPr id="39" name="Espace réservé du contenu 2"/>
          <p:cNvSpPr txBox="1">
            <a:spLocks/>
          </p:cNvSpPr>
          <p:nvPr/>
        </p:nvSpPr>
        <p:spPr bwMode="auto">
          <a:xfrm>
            <a:off x="5025008" y="3205000"/>
            <a:ext cx="4333626" cy="519342"/>
          </a:xfrm>
          <a:prstGeom prst="flowChartAlternateProcess">
            <a:avLst/>
          </a:prstGeom>
          <a:solidFill>
            <a:schemeClr val="bg2">
              <a:lumMod val="60000"/>
              <a:lumOff val="40000"/>
            </a:schemeClr>
          </a:solidFill>
          <a:ln w="9525">
            <a:noFill/>
            <a:miter lim="800000"/>
            <a:headEnd/>
            <a:tailEnd/>
          </a:ln>
        </p:spPr>
        <p:txBody>
          <a:bodyPr vert="horz" wrap="square" lIns="91440" tIns="45720" rIns="91440" bIns="45720" numCol="1" anchor="t" anchorCtr="0" compatLnSpc="1">
            <a:prstTxWarp prst="textNoShape">
              <a:avLst/>
            </a:prstTxWarp>
          </a:bodyPr>
          <a:lstStyle>
            <a:lvl1pPr marL="271463" indent="-271463" algn="l" rtl="0" eaLnBrk="0" fontAlgn="base" hangingPunct="0">
              <a:spcBef>
                <a:spcPct val="80000"/>
              </a:spcBef>
              <a:spcAft>
                <a:spcPct val="0"/>
              </a:spcAft>
              <a:buClr>
                <a:schemeClr val="accent2"/>
              </a:buClr>
              <a:buSzPct val="80000"/>
              <a:buFont typeface="Wingdings" pitchFamily="-60" charset="2"/>
              <a:buChar char="è"/>
              <a:defRPr sz="2000" b="1">
                <a:solidFill>
                  <a:schemeClr val="bg2"/>
                </a:solidFill>
                <a:latin typeface="+mn-lt"/>
                <a:ea typeface="+mn-ea"/>
                <a:cs typeface="+mn-cs"/>
              </a:defRPr>
            </a:lvl1pPr>
            <a:lvl2pPr marL="715963" indent="-265113" algn="l" rtl="0" eaLnBrk="0" fontAlgn="base" hangingPunct="0">
              <a:spcBef>
                <a:spcPct val="15000"/>
              </a:spcBef>
              <a:spcAft>
                <a:spcPct val="0"/>
              </a:spcAft>
              <a:buClr>
                <a:schemeClr val="accent2"/>
              </a:buClr>
              <a:buFont typeface="Wingdings" pitchFamily="-60" charset="2"/>
              <a:buChar char="§"/>
              <a:defRPr>
                <a:solidFill>
                  <a:schemeClr val="tx1"/>
                </a:solidFill>
                <a:latin typeface="+mn-lt"/>
                <a:ea typeface="+mn-ea"/>
                <a:cs typeface="+mn-cs"/>
              </a:defRPr>
            </a:lvl2pPr>
            <a:lvl3pPr marL="1160463" indent="-260350" algn="l" rtl="0" eaLnBrk="0" fontAlgn="base" hangingPunct="0">
              <a:spcBef>
                <a:spcPct val="15000"/>
              </a:spcBef>
              <a:spcAft>
                <a:spcPct val="0"/>
              </a:spcAft>
              <a:buClr>
                <a:schemeClr val="accent2"/>
              </a:buClr>
              <a:buFont typeface="Wingdings" pitchFamily="-60" charset="2"/>
              <a:buChar char="ú"/>
              <a:defRPr sz="1600">
                <a:solidFill>
                  <a:schemeClr val="tx1"/>
                </a:solidFill>
                <a:latin typeface="+mn-lt"/>
                <a:ea typeface="+mn-ea"/>
                <a:cs typeface="+mn-cs"/>
              </a:defRPr>
            </a:lvl3pPr>
            <a:lvl4pPr marL="1519238" indent="-179388" algn="l" rtl="0" eaLnBrk="0" fontAlgn="base" hangingPunct="0">
              <a:spcBef>
                <a:spcPct val="15000"/>
              </a:spcBef>
              <a:spcAft>
                <a:spcPct val="0"/>
              </a:spcAft>
              <a:buClr>
                <a:schemeClr val="accent2"/>
              </a:buClr>
              <a:buFont typeface="Arial" pitchFamily="-60" charset="0"/>
              <a:buChar char="‒"/>
              <a:defRPr sz="1400">
                <a:solidFill>
                  <a:schemeClr val="tx1"/>
                </a:solidFill>
                <a:latin typeface="+mn-lt"/>
                <a:ea typeface="+mn-ea"/>
                <a:cs typeface="+mn-cs"/>
              </a:defRPr>
            </a:lvl4pPr>
            <a:lvl5pPr marL="1878013" indent="-173038" algn="l" rtl="0" eaLnBrk="0" fontAlgn="base" hangingPunct="0">
              <a:spcBef>
                <a:spcPct val="15000"/>
              </a:spcBef>
              <a:spcAft>
                <a:spcPct val="0"/>
              </a:spcAft>
              <a:buClr>
                <a:schemeClr val="accent2"/>
              </a:buClr>
              <a:buFont typeface="Arial" pitchFamily="-60" charset="0"/>
              <a:buChar char="‒"/>
              <a:defRPr sz="1400">
                <a:solidFill>
                  <a:schemeClr val="tx1"/>
                </a:solidFill>
                <a:latin typeface="+mn-lt"/>
                <a:ea typeface="+mn-ea"/>
                <a:cs typeface="+mn-cs"/>
              </a:defRPr>
            </a:lvl5pPr>
            <a:lvl6pPr marL="23352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6pPr>
            <a:lvl7pPr marL="27924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7pPr>
            <a:lvl8pPr marL="32496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8pPr>
            <a:lvl9pPr marL="37068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9pPr>
          </a:lstStyle>
          <a:p>
            <a:pPr marL="0" lvl="0" indent="0" eaLnBrk="1" hangingPunct="1">
              <a:spcBef>
                <a:spcPts val="600"/>
              </a:spcBef>
              <a:buNone/>
            </a:pPr>
            <a:r>
              <a:rPr lang="en-US" sz="1200" b="0" dirty="0" smtClean="0">
                <a:solidFill>
                  <a:schemeClr val="accent1"/>
                </a:solidFill>
              </a:rPr>
              <a:t>Choose a RS-232 </a:t>
            </a:r>
            <a:r>
              <a:rPr lang="en-US" sz="1200" b="0" dirty="0">
                <a:solidFill>
                  <a:schemeClr val="accent1"/>
                </a:solidFill>
              </a:rPr>
              <a:t>to </a:t>
            </a:r>
            <a:r>
              <a:rPr lang="en-US" sz="1200" b="0" dirty="0" smtClean="0">
                <a:solidFill>
                  <a:schemeClr val="accent1"/>
                </a:solidFill>
              </a:rPr>
              <a:t>RS-485 </a:t>
            </a:r>
            <a:r>
              <a:rPr lang="en-US" sz="1200" b="0" dirty="0">
                <a:solidFill>
                  <a:schemeClr val="accent1"/>
                </a:solidFill>
              </a:rPr>
              <a:t>converter that supports Sense Data </a:t>
            </a:r>
            <a:r>
              <a:rPr lang="en-US" sz="1200" b="0" dirty="0" smtClean="0">
                <a:solidFill>
                  <a:schemeClr val="accent1"/>
                </a:solidFill>
              </a:rPr>
              <a:t>to switch </a:t>
            </a:r>
            <a:r>
              <a:rPr lang="en-US" sz="1200" b="0" dirty="0">
                <a:solidFill>
                  <a:schemeClr val="accent1"/>
                </a:solidFill>
              </a:rPr>
              <a:t>from Send to Receive mode</a:t>
            </a:r>
            <a:r>
              <a:rPr lang="en-US" sz="1200" b="0" dirty="0" smtClean="0">
                <a:solidFill>
                  <a:schemeClr val="accent1"/>
                </a:solidFill>
              </a:rPr>
              <a:t>.</a:t>
            </a:r>
            <a:endParaRPr lang="en-US" sz="1200" b="0" dirty="0">
              <a:solidFill>
                <a:schemeClr val="accent1"/>
              </a:solidFill>
              <a:latin typeface="Arial" pitchFamily="-60" charset="0"/>
            </a:endParaRPr>
          </a:p>
        </p:txBody>
      </p:sp>
      <p:pic>
        <p:nvPicPr>
          <p:cNvPr id="40" name="Image 39"/>
          <p:cNvPicPr>
            <a:picLocks noChangeAspect="1"/>
          </p:cNvPicPr>
          <p:nvPr/>
        </p:nvPicPr>
        <p:blipFill>
          <a:blip r:embed="rId6"/>
          <a:stretch>
            <a:fillRect/>
          </a:stretch>
        </p:blipFill>
        <p:spPr>
          <a:xfrm flipH="1">
            <a:off x="17826" y="1382786"/>
            <a:ext cx="1246606" cy="1359421"/>
          </a:xfrm>
          <a:prstGeom prst="rect">
            <a:avLst/>
          </a:prstGeom>
        </p:spPr>
      </p:pic>
      <p:pic>
        <p:nvPicPr>
          <p:cNvPr id="41" name="Image 40" descr="C:\Users\G025322\AppData\Local\Microsoft\Windows\Temporary Internet Files\Content.Outlook\11IWPWXD\Left.png"/>
          <p:cNvPicPr/>
          <p:nvPr/>
        </p:nvPicPr>
        <p:blipFill rotWithShape="1">
          <a:blip r:embed="rId7" cstate="print">
            <a:extLst>
              <a:ext uri="{28A0092B-C50C-407E-A947-70E740481C1C}">
                <a14:useLocalDpi xmlns:a14="http://schemas.microsoft.com/office/drawing/2010/main" val="0"/>
              </a:ext>
            </a:extLst>
          </a:blip>
          <a:srcRect l="15737" r="8437" b="2705"/>
          <a:stretch/>
        </p:blipFill>
        <p:spPr bwMode="auto">
          <a:xfrm>
            <a:off x="8123461" y="1052736"/>
            <a:ext cx="802454" cy="1029661"/>
          </a:xfrm>
          <a:prstGeom prst="rect">
            <a:avLst/>
          </a:prstGeom>
          <a:noFill/>
          <a:ln>
            <a:noFill/>
          </a:ln>
        </p:spPr>
      </p:pic>
      <p:pic>
        <p:nvPicPr>
          <p:cNvPr id="42" name="Image 41" descr="C:\Users\G025322\AppData\Local\Microsoft\Windows\Temporary Internet Files\Content.Outlook\11IWPWXD\Left.png"/>
          <p:cNvPicPr/>
          <p:nvPr/>
        </p:nvPicPr>
        <p:blipFill rotWithShape="1">
          <a:blip r:embed="rId7" cstate="print">
            <a:extLst>
              <a:ext uri="{28A0092B-C50C-407E-A947-70E740481C1C}">
                <a14:useLocalDpi xmlns:a14="http://schemas.microsoft.com/office/drawing/2010/main" val="0"/>
              </a:ext>
            </a:extLst>
          </a:blip>
          <a:srcRect l="15737" r="8437" b="2705"/>
          <a:stretch/>
        </p:blipFill>
        <p:spPr bwMode="auto">
          <a:xfrm>
            <a:off x="7013028" y="1052736"/>
            <a:ext cx="802454" cy="1029661"/>
          </a:xfrm>
          <a:prstGeom prst="rect">
            <a:avLst/>
          </a:prstGeom>
          <a:noFill/>
          <a:ln>
            <a:noFill/>
          </a:ln>
        </p:spPr>
      </p:pic>
      <p:sp>
        <p:nvSpPr>
          <p:cNvPr id="43" name="Espace réservé du pied de page 10"/>
          <p:cNvSpPr>
            <a:spLocks noGrp="1"/>
          </p:cNvSpPr>
          <p:nvPr>
            <p:ph type="ftr" sz="quarter" idx="11"/>
          </p:nvPr>
        </p:nvSpPr>
        <p:spPr>
          <a:xfrm>
            <a:off x="545179" y="6165851"/>
            <a:ext cx="7216134" cy="432000"/>
          </a:xfrm>
        </p:spPr>
        <p:txBody>
          <a:bodyPr/>
          <a:lstStyle/>
          <a:p>
            <a:pPr algn="l"/>
            <a:r>
              <a:rPr lang="en-US" dirty="0" smtClean="0"/>
              <a:t>IDEMIA - </a:t>
            </a:r>
            <a:r>
              <a:rPr lang="en-US" dirty="0"/>
              <a:t>2018_2000035854 – </a:t>
            </a:r>
            <a:r>
              <a:rPr lang="en-US" dirty="0" smtClean="0"/>
              <a:t>V1</a:t>
            </a:r>
            <a:endParaRPr lang="en-US" dirty="0"/>
          </a:p>
        </p:txBody>
      </p:sp>
      <p:graphicFrame>
        <p:nvGraphicFramePr>
          <p:cNvPr id="2" name="Tableau 1"/>
          <p:cNvGraphicFramePr>
            <a:graphicFrameLocks noGrp="1"/>
          </p:cNvGraphicFramePr>
          <p:nvPr>
            <p:extLst>
              <p:ext uri="{D42A27DB-BD31-4B8C-83A1-F6EECF244321}">
                <p14:modId xmlns:p14="http://schemas.microsoft.com/office/powerpoint/2010/main" val="2317609567"/>
              </p:ext>
            </p:extLst>
          </p:nvPr>
        </p:nvGraphicFramePr>
        <p:xfrm>
          <a:off x="1707540" y="2652025"/>
          <a:ext cx="3231540" cy="656640"/>
        </p:xfrm>
        <a:graphic>
          <a:graphicData uri="http://schemas.openxmlformats.org/drawingml/2006/table">
            <a:tbl>
              <a:tblPr bandRow="1">
                <a:tableStyleId>{793D81CF-94F2-401A-BA57-92F5A7B2D0C5}</a:tableStyleId>
              </a:tblPr>
              <a:tblGrid>
                <a:gridCol w="533220">
                  <a:extLst>
                    <a:ext uri="{9D8B030D-6E8A-4147-A177-3AD203B41FA5}">
                      <a16:colId xmlns:a16="http://schemas.microsoft.com/office/drawing/2014/main" val="3631133096"/>
                    </a:ext>
                  </a:extLst>
                </a:gridCol>
                <a:gridCol w="1625740">
                  <a:extLst>
                    <a:ext uri="{9D8B030D-6E8A-4147-A177-3AD203B41FA5}">
                      <a16:colId xmlns:a16="http://schemas.microsoft.com/office/drawing/2014/main" val="3806901525"/>
                    </a:ext>
                  </a:extLst>
                </a:gridCol>
                <a:gridCol w="1072580">
                  <a:extLst>
                    <a:ext uri="{9D8B030D-6E8A-4147-A177-3AD203B41FA5}">
                      <a16:colId xmlns:a16="http://schemas.microsoft.com/office/drawing/2014/main" val="543643501"/>
                    </a:ext>
                  </a:extLst>
                </a:gridCol>
              </a:tblGrid>
              <a:tr h="127970">
                <a:tc>
                  <a:txBody>
                    <a:bodyPr/>
                    <a:lstStyle/>
                    <a:p>
                      <a:pPr algn="ctr"/>
                      <a:r>
                        <a:rPr lang="en-US" sz="1200" noProof="0" dirty="0" smtClean="0">
                          <a:solidFill>
                            <a:schemeClr val="tx1"/>
                          </a:solidFill>
                          <a:latin typeface="+mn-lt"/>
                          <a:cs typeface="Times New Roman" panose="02020603050405020304" pitchFamily="18" charset="0"/>
                        </a:rPr>
                        <a:t>8</a:t>
                      </a:r>
                      <a:endParaRPr lang="en-US" sz="1200" noProof="0" dirty="0">
                        <a:solidFill>
                          <a:schemeClr val="tx1"/>
                        </a:solidFill>
                        <a:latin typeface="+mn-lt"/>
                        <a:cs typeface="Times New Roman" panose="02020603050405020304" pitchFamily="18" charset="0"/>
                      </a:endParaRPr>
                    </a:p>
                  </a:txBody>
                  <a:tcPr marL="36000" marR="36000" marT="18000" marB="18000"/>
                </a:tc>
                <a:tc>
                  <a:txBody>
                    <a:bodyPr/>
                    <a:lstStyle/>
                    <a:p>
                      <a:r>
                        <a:rPr lang="en-US" sz="1200" noProof="0" dirty="0" smtClean="0"/>
                        <a:t>RS485_TX_Z (-)</a:t>
                      </a:r>
                      <a:endParaRPr lang="en-US" sz="1200" noProof="0" dirty="0">
                        <a:solidFill>
                          <a:schemeClr val="tx1"/>
                        </a:solidFill>
                        <a:latin typeface="+mn-lt"/>
                        <a:cs typeface="Times New Roman" panose="02020603050405020304" pitchFamily="18" charset="0"/>
                      </a:endParaRPr>
                    </a:p>
                  </a:txBody>
                  <a:tcPr marL="36000" marR="36000" marT="18000" marB="18000"/>
                </a:tc>
                <a:tc>
                  <a:txBody>
                    <a:bodyPr/>
                    <a:lstStyle/>
                    <a:p>
                      <a:r>
                        <a:rPr lang="en-US" sz="1200" noProof="0" dirty="0" smtClean="0"/>
                        <a:t>Green / White</a:t>
                      </a:r>
                      <a:endParaRPr lang="en-US" sz="1200" noProof="0" dirty="0">
                        <a:solidFill>
                          <a:schemeClr val="tx1"/>
                        </a:solidFill>
                        <a:latin typeface="+mn-lt"/>
                        <a:cs typeface="Times New Roman" panose="02020603050405020304" pitchFamily="18" charset="0"/>
                      </a:endParaRPr>
                    </a:p>
                  </a:txBody>
                  <a:tcPr marL="36000" marR="36000" marT="18000" marB="18000"/>
                </a:tc>
                <a:extLst>
                  <a:ext uri="{0D108BD9-81ED-4DB2-BD59-A6C34878D82A}">
                    <a16:rowId xmlns:a16="http://schemas.microsoft.com/office/drawing/2014/main" val="3235651670"/>
                  </a:ext>
                </a:extLst>
              </a:tr>
              <a:tr h="97999">
                <a:tc>
                  <a:txBody>
                    <a:bodyPr/>
                    <a:lstStyle/>
                    <a:p>
                      <a:pPr algn="ctr"/>
                      <a:r>
                        <a:rPr lang="en-US" sz="1200" noProof="0" dirty="0" smtClean="0">
                          <a:solidFill>
                            <a:schemeClr val="tx1"/>
                          </a:solidFill>
                          <a:latin typeface="+mn-lt"/>
                          <a:cs typeface="Times New Roman" panose="02020603050405020304" pitchFamily="18" charset="0"/>
                        </a:rPr>
                        <a:t>10</a:t>
                      </a:r>
                      <a:endParaRPr lang="en-US" sz="1200" noProof="0" dirty="0">
                        <a:solidFill>
                          <a:schemeClr val="tx1"/>
                        </a:solidFill>
                        <a:latin typeface="+mn-lt"/>
                        <a:cs typeface="Times New Roman" panose="02020603050405020304" pitchFamily="18" charset="0"/>
                      </a:endParaRPr>
                    </a:p>
                  </a:txBody>
                  <a:tcPr marL="36000" marR="36000" marT="18000" marB="18000"/>
                </a:tc>
                <a:tc>
                  <a:txBody>
                    <a:bodyPr/>
                    <a:lstStyle/>
                    <a:p>
                      <a:r>
                        <a:rPr lang="en-US" sz="1200" noProof="0" dirty="0" smtClean="0">
                          <a:solidFill>
                            <a:schemeClr val="tx1"/>
                          </a:solidFill>
                          <a:latin typeface="+mn-lt"/>
                          <a:cs typeface="Times New Roman" panose="02020603050405020304" pitchFamily="18" charset="0"/>
                        </a:rPr>
                        <a:t>RS</a:t>
                      </a:r>
                      <a:r>
                        <a:rPr lang="en-US" sz="1200" noProof="0" dirty="0" smtClean="0"/>
                        <a:t>485</a:t>
                      </a:r>
                      <a:r>
                        <a:rPr lang="en-US" sz="1200" noProof="0" dirty="0" smtClean="0">
                          <a:solidFill>
                            <a:schemeClr val="tx1"/>
                          </a:solidFill>
                          <a:latin typeface="+mn-lt"/>
                          <a:cs typeface="Times New Roman" panose="02020603050405020304" pitchFamily="18" charset="0"/>
                        </a:rPr>
                        <a:t>_TX_Y (+)</a:t>
                      </a:r>
                      <a:endParaRPr lang="en-US" sz="1200" noProof="0" dirty="0">
                        <a:solidFill>
                          <a:schemeClr val="tx1"/>
                        </a:solidFill>
                        <a:latin typeface="+mn-lt"/>
                        <a:cs typeface="Times New Roman" panose="02020603050405020304" pitchFamily="18" charset="0"/>
                      </a:endParaRPr>
                    </a:p>
                  </a:txBody>
                  <a:tcPr marL="36000" marR="36000" marT="18000" marB="18000"/>
                </a:tc>
                <a:tc>
                  <a:txBody>
                    <a:bodyPr/>
                    <a:lstStyle/>
                    <a:p>
                      <a:r>
                        <a:rPr lang="en-US" sz="1200" noProof="0" dirty="0" smtClean="0">
                          <a:solidFill>
                            <a:schemeClr val="tx1"/>
                          </a:solidFill>
                          <a:latin typeface="+mn-lt"/>
                          <a:cs typeface="Times New Roman" panose="02020603050405020304" pitchFamily="18" charset="0"/>
                        </a:rPr>
                        <a:t>Green / Black</a:t>
                      </a:r>
                    </a:p>
                  </a:txBody>
                  <a:tcPr marL="36000" marR="36000" marT="18000" marB="18000"/>
                </a:tc>
                <a:extLst>
                  <a:ext uri="{0D108BD9-81ED-4DB2-BD59-A6C34878D82A}">
                    <a16:rowId xmlns:a16="http://schemas.microsoft.com/office/drawing/2014/main" val="3630376289"/>
                  </a:ext>
                </a:extLst>
              </a:tr>
              <a:tr h="97999">
                <a:tc>
                  <a:txBody>
                    <a:bodyPr/>
                    <a:lstStyle/>
                    <a:p>
                      <a:pPr algn="ctr"/>
                      <a:r>
                        <a:rPr lang="en-US" sz="1200" noProof="0" dirty="0" smtClean="0">
                          <a:solidFill>
                            <a:schemeClr val="tx1"/>
                          </a:solidFill>
                          <a:latin typeface="+mn-lt"/>
                          <a:cs typeface="Times New Roman" panose="02020603050405020304" pitchFamily="18" charset="0"/>
                        </a:rPr>
                        <a:t>11</a:t>
                      </a:r>
                      <a:endParaRPr lang="en-US" sz="1200" noProof="0" dirty="0">
                        <a:solidFill>
                          <a:schemeClr val="tx1"/>
                        </a:solidFill>
                        <a:latin typeface="+mn-lt"/>
                        <a:cs typeface="Times New Roman" panose="02020603050405020304" pitchFamily="18" charset="0"/>
                      </a:endParaRPr>
                    </a:p>
                  </a:txBody>
                  <a:tcPr marL="36000" marR="36000" marT="18000" marB="18000"/>
                </a:tc>
                <a:tc>
                  <a:txBody>
                    <a:bodyPr/>
                    <a:lstStyle/>
                    <a:p>
                      <a:r>
                        <a:rPr lang="en-US" sz="1200" noProof="0" dirty="0" smtClean="0">
                          <a:solidFill>
                            <a:schemeClr val="tx1"/>
                          </a:solidFill>
                          <a:latin typeface="+mn-lt"/>
                          <a:cs typeface="Times New Roman" panose="02020603050405020304" pitchFamily="18" charset="0"/>
                        </a:rPr>
                        <a:t>RS</a:t>
                      </a:r>
                      <a:r>
                        <a:rPr lang="en-US" sz="1200" noProof="0" dirty="0" smtClean="0"/>
                        <a:t>485</a:t>
                      </a:r>
                      <a:r>
                        <a:rPr lang="en-US" sz="1200" noProof="0" dirty="0" smtClean="0">
                          <a:solidFill>
                            <a:schemeClr val="tx1"/>
                          </a:solidFill>
                          <a:latin typeface="+mn-lt"/>
                          <a:cs typeface="Times New Roman" panose="02020603050405020304" pitchFamily="18" charset="0"/>
                        </a:rPr>
                        <a:t>_GND</a:t>
                      </a:r>
                      <a:endParaRPr lang="en-US" sz="1200" noProof="0" dirty="0">
                        <a:solidFill>
                          <a:schemeClr val="tx1"/>
                        </a:solidFill>
                        <a:latin typeface="+mn-lt"/>
                        <a:cs typeface="Times New Roman" panose="02020603050405020304" pitchFamily="18" charset="0"/>
                      </a:endParaRPr>
                    </a:p>
                  </a:txBody>
                  <a:tcPr marL="36000" marR="36000" marT="18000" marB="18000"/>
                </a:tc>
                <a:tc>
                  <a:txBody>
                    <a:bodyPr/>
                    <a:lstStyle/>
                    <a:p>
                      <a:r>
                        <a:rPr lang="en-US" sz="1200" noProof="0" dirty="0" smtClean="0">
                          <a:solidFill>
                            <a:schemeClr val="tx1"/>
                          </a:solidFill>
                          <a:latin typeface="+mn-lt"/>
                          <a:cs typeface="Times New Roman" panose="02020603050405020304" pitchFamily="18" charset="0"/>
                        </a:rPr>
                        <a:t>Black / Red</a:t>
                      </a:r>
                    </a:p>
                  </a:txBody>
                  <a:tcPr marL="36000" marR="36000" marT="18000" marB="18000"/>
                </a:tc>
                <a:extLst>
                  <a:ext uri="{0D108BD9-81ED-4DB2-BD59-A6C34878D82A}">
                    <a16:rowId xmlns:a16="http://schemas.microsoft.com/office/drawing/2014/main" val="3028039109"/>
                  </a:ext>
                </a:extLst>
              </a:tr>
            </a:tbl>
          </a:graphicData>
        </a:graphic>
      </p:graphicFrame>
    </p:spTree>
    <p:extLst>
      <p:ext uri="{BB962C8B-B14F-4D97-AF65-F5344CB8AC3E}">
        <p14:creationId xmlns:p14="http://schemas.microsoft.com/office/powerpoint/2010/main" val="228322666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45"/>
          <p:cNvSpPr/>
          <p:nvPr/>
        </p:nvSpPr>
        <p:spPr>
          <a:xfrm>
            <a:off x="1634667" y="2900936"/>
            <a:ext cx="145746" cy="1440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p>
        </p:txBody>
      </p:sp>
      <p:sp>
        <p:nvSpPr>
          <p:cNvPr id="8" name="Titre 7"/>
          <p:cNvSpPr>
            <a:spLocks noGrp="1"/>
          </p:cNvSpPr>
          <p:nvPr>
            <p:ph type="title"/>
          </p:nvPr>
        </p:nvSpPr>
        <p:spPr/>
        <p:txBody>
          <a:bodyPr/>
          <a:lstStyle/>
          <a:p>
            <a:r>
              <a:rPr lang="en-US" dirty="0" smtClean="0"/>
              <a:t>RS-422 </a:t>
            </a:r>
            <a:r>
              <a:rPr lang="en-US" dirty="0"/>
              <a:t>Communication</a:t>
            </a:r>
          </a:p>
        </p:txBody>
      </p:sp>
      <p:sp>
        <p:nvSpPr>
          <p:cNvPr id="12" name="Espace réservé du numéro de diapositive 11"/>
          <p:cNvSpPr>
            <a:spLocks noGrp="1"/>
          </p:cNvSpPr>
          <p:nvPr>
            <p:ph type="sldNum" sz="quarter" idx="12"/>
          </p:nvPr>
        </p:nvSpPr>
        <p:spPr/>
        <p:txBody>
          <a:bodyPr/>
          <a:lstStyle/>
          <a:p>
            <a:fld id="{733122C9-A0B9-462F-8757-0847AD287B63}" type="slidenum">
              <a:rPr lang="en-US" smtClean="0"/>
              <a:pPr/>
              <a:t>15</a:t>
            </a:fld>
            <a:endParaRPr lang="en-US" dirty="0"/>
          </a:p>
        </p:txBody>
      </p:sp>
      <p:sp>
        <p:nvSpPr>
          <p:cNvPr id="47" name="Parallélogramme 46"/>
          <p:cNvSpPr/>
          <p:nvPr/>
        </p:nvSpPr>
        <p:spPr>
          <a:xfrm rot="13331444" flipH="1">
            <a:off x="892411" y="2652766"/>
            <a:ext cx="898606" cy="103874"/>
          </a:xfrm>
          <a:prstGeom prst="parallelogram">
            <a:avLst>
              <a:gd name="adj" fmla="val 88581"/>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1000" dirty="0"/>
          </a:p>
        </p:txBody>
      </p:sp>
      <p:pic>
        <p:nvPicPr>
          <p:cNvPr id="21" name="Image 20"/>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74179" y="5517232"/>
            <a:ext cx="314325" cy="314325"/>
          </a:xfrm>
          <a:prstGeom prst="rect">
            <a:avLst/>
          </a:prstGeom>
          <a:noFill/>
        </p:spPr>
      </p:pic>
      <p:sp>
        <p:nvSpPr>
          <p:cNvPr id="23" name="ZoneTexte 22"/>
          <p:cNvSpPr txBox="1"/>
          <p:nvPr/>
        </p:nvSpPr>
        <p:spPr>
          <a:xfrm>
            <a:off x="9505890" y="3784600"/>
            <a:ext cx="400110" cy="2520280"/>
          </a:xfrm>
          <a:prstGeom prst="rect">
            <a:avLst/>
          </a:prstGeom>
          <a:solidFill>
            <a:srgbClr val="0070C0"/>
          </a:solidFill>
        </p:spPr>
        <p:txBody>
          <a:bodyPr vert="vert270" wrap="square" rtlCol="0">
            <a:spAutoFit/>
          </a:bodyPr>
          <a:lstStyle/>
          <a:p>
            <a:pPr algn="ctr"/>
            <a:r>
              <a:rPr lang="en-US" sz="1400" dirty="0" smtClean="0">
                <a:solidFill>
                  <a:schemeClr val="bg1"/>
                </a:solidFill>
              </a:rPr>
              <a:t>Step three : communications</a:t>
            </a:r>
            <a:endParaRPr lang="en-US" sz="1400" dirty="0">
              <a:solidFill>
                <a:schemeClr val="bg1"/>
              </a:solidFill>
            </a:endParaRPr>
          </a:p>
        </p:txBody>
      </p:sp>
      <p:pic>
        <p:nvPicPr>
          <p:cNvPr id="24" name="Image 2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964244" y="1185930"/>
            <a:ext cx="1224136" cy="1224136"/>
          </a:xfrm>
          <a:prstGeom prst="rect">
            <a:avLst/>
          </a:prstGeom>
        </p:spPr>
      </p:pic>
      <p:pic>
        <p:nvPicPr>
          <p:cNvPr id="25" name="Picture 2"/>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4500077" y="1665616"/>
            <a:ext cx="884971" cy="4672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6" name="Rectangle 25"/>
          <p:cNvSpPr/>
          <p:nvPr/>
        </p:nvSpPr>
        <p:spPr>
          <a:xfrm>
            <a:off x="3188380" y="1871113"/>
            <a:ext cx="1330196" cy="45719"/>
          </a:xfrm>
          <a:prstGeom prst="rect">
            <a:avLst/>
          </a:prstGeom>
          <a:solidFill>
            <a:schemeClr val="tx2">
              <a:lumMod val="65000"/>
            </a:schemeClr>
          </a:solidFill>
          <a:ln>
            <a:solidFill>
              <a:schemeClr val="tx2">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8" name="Espace réservé du contenu 2"/>
          <p:cNvSpPr txBox="1">
            <a:spLocks/>
          </p:cNvSpPr>
          <p:nvPr/>
        </p:nvSpPr>
        <p:spPr bwMode="auto">
          <a:xfrm>
            <a:off x="3169171" y="1196752"/>
            <a:ext cx="847725" cy="60548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1463" indent="-271463" algn="l" rtl="0" eaLnBrk="0" fontAlgn="base" hangingPunct="0">
              <a:spcBef>
                <a:spcPct val="80000"/>
              </a:spcBef>
              <a:spcAft>
                <a:spcPct val="0"/>
              </a:spcAft>
              <a:buClr>
                <a:schemeClr val="accent2"/>
              </a:buClr>
              <a:buSzPct val="80000"/>
              <a:buFont typeface="Wingdings" pitchFamily="-60" charset="2"/>
              <a:buChar char="è"/>
              <a:defRPr sz="2000" b="1">
                <a:solidFill>
                  <a:schemeClr val="bg2"/>
                </a:solidFill>
                <a:latin typeface="+mn-lt"/>
                <a:ea typeface="+mn-ea"/>
                <a:cs typeface="+mn-cs"/>
              </a:defRPr>
            </a:lvl1pPr>
            <a:lvl2pPr marL="715963" indent="-265113" algn="l" rtl="0" eaLnBrk="0" fontAlgn="base" hangingPunct="0">
              <a:spcBef>
                <a:spcPct val="15000"/>
              </a:spcBef>
              <a:spcAft>
                <a:spcPct val="0"/>
              </a:spcAft>
              <a:buClr>
                <a:schemeClr val="accent2"/>
              </a:buClr>
              <a:buFont typeface="Wingdings" pitchFamily="-60" charset="2"/>
              <a:buChar char="§"/>
              <a:defRPr>
                <a:solidFill>
                  <a:schemeClr val="tx1"/>
                </a:solidFill>
                <a:latin typeface="+mn-lt"/>
                <a:ea typeface="+mn-ea"/>
                <a:cs typeface="+mn-cs"/>
              </a:defRPr>
            </a:lvl2pPr>
            <a:lvl3pPr marL="1160463" indent="-260350" algn="l" rtl="0" eaLnBrk="0" fontAlgn="base" hangingPunct="0">
              <a:spcBef>
                <a:spcPct val="15000"/>
              </a:spcBef>
              <a:spcAft>
                <a:spcPct val="0"/>
              </a:spcAft>
              <a:buClr>
                <a:schemeClr val="accent2"/>
              </a:buClr>
              <a:buFont typeface="Wingdings" pitchFamily="-60" charset="2"/>
              <a:buChar char="ú"/>
              <a:defRPr sz="1600">
                <a:solidFill>
                  <a:schemeClr val="tx1"/>
                </a:solidFill>
                <a:latin typeface="+mn-lt"/>
                <a:ea typeface="+mn-ea"/>
                <a:cs typeface="+mn-cs"/>
              </a:defRPr>
            </a:lvl3pPr>
            <a:lvl4pPr marL="1519238" indent="-179388" algn="l" rtl="0" eaLnBrk="0" fontAlgn="base" hangingPunct="0">
              <a:spcBef>
                <a:spcPct val="15000"/>
              </a:spcBef>
              <a:spcAft>
                <a:spcPct val="0"/>
              </a:spcAft>
              <a:buClr>
                <a:schemeClr val="accent2"/>
              </a:buClr>
              <a:buFont typeface="Arial" pitchFamily="-60" charset="0"/>
              <a:buChar char="‒"/>
              <a:defRPr sz="1400">
                <a:solidFill>
                  <a:schemeClr val="tx1"/>
                </a:solidFill>
                <a:latin typeface="+mn-lt"/>
                <a:ea typeface="+mn-ea"/>
                <a:cs typeface="+mn-cs"/>
              </a:defRPr>
            </a:lvl4pPr>
            <a:lvl5pPr marL="1878013" indent="-173038" algn="l" rtl="0" eaLnBrk="0" fontAlgn="base" hangingPunct="0">
              <a:spcBef>
                <a:spcPct val="15000"/>
              </a:spcBef>
              <a:spcAft>
                <a:spcPct val="0"/>
              </a:spcAft>
              <a:buClr>
                <a:schemeClr val="accent2"/>
              </a:buClr>
              <a:buFont typeface="Arial" pitchFamily="-60" charset="0"/>
              <a:buChar char="‒"/>
              <a:defRPr sz="1400">
                <a:solidFill>
                  <a:schemeClr val="tx1"/>
                </a:solidFill>
                <a:latin typeface="+mn-lt"/>
                <a:ea typeface="+mn-ea"/>
                <a:cs typeface="+mn-cs"/>
              </a:defRPr>
            </a:lvl5pPr>
            <a:lvl6pPr marL="23352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6pPr>
            <a:lvl7pPr marL="27924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7pPr>
            <a:lvl8pPr marL="32496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8pPr>
            <a:lvl9pPr marL="37068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9pPr>
          </a:lstStyle>
          <a:p>
            <a:pPr marL="0" indent="0" eaLnBrk="1" hangingPunct="1">
              <a:spcBef>
                <a:spcPts val="600"/>
              </a:spcBef>
              <a:spcAft>
                <a:spcPts val="600"/>
              </a:spcAft>
              <a:buFont typeface="Wingdings" pitchFamily="-60" charset="2"/>
              <a:buNone/>
            </a:pPr>
            <a:r>
              <a:rPr lang="en-US" sz="1200" b="0" kern="0" dirty="0" smtClean="0">
                <a:solidFill>
                  <a:schemeClr val="tx1"/>
                </a:solidFill>
                <a:latin typeface="Arial" pitchFamily="-60" charset="0"/>
              </a:rPr>
              <a:t>RS-232 from the Com Port</a:t>
            </a:r>
          </a:p>
        </p:txBody>
      </p:sp>
      <p:sp>
        <p:nvSpPr>
          <p:cNvPr id="29" name="Espace réservé du contenu 2"/>
          <p:cNvSpPr txBox="1">
            <a:spLocks/>
          </p:cNvSpPr>
          <p:nvPr/>
        </p:nvSpPr>
        <p:spPr bwMode="auto">
          <a:xfrm>
            <a:off x="4592960" y="1052736"/>
            <a:ext cx="1008111" cy="60548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1463" indent="-271463" algn="l" rtl="0" eaLnBrk="0" fontAlgn="base" hangingPunct="0">
              <a:spcBef>
                <a:spcPct val="80000"/>
              </a:spcBef>
              <a:spcAft>
                <a:spcPct val="0"/>
              </a:spcAft>
              <a:buClr>
                <a:schemeClr val="accent2"/>
              </a:buClr>
              <a:buSzPct val="80000"/>
              <a:buFont typeface="Wingdings" pitchFamily="-60" charset="2"/>
              <a:buChar char="è"/>
              <a:defRPr sz="2000" b="1">
                <a:solidFill>
                  <a:schemeClr val="bg2"/>
                </a:solidFill>
                <a:latin typeface="+mn-lt"/>
                <a:ea typeface="+mn-ea"/>
                <a:cs typeface="+mn-cs"/>
              </a:defRPr>
            </a:lvl1pPr>
            <a:lvl2pPr marL="715963" indent="-265113" algn="l" rtl="0" eaLnBrk="0" fontAlgn="base" hangingPunct="0">
              <a:spcBef>
                <a:spcPct val="15000"/>
              </a:spcBef>
              <a:spcAft>
                <a:spcPct val="0"/>
              </a:spcAft>
              <a:buClr>
                <a:schemeClr val="accent2"/>
              </a:buClr>
              <a:buFont typeface="Wingdings" pitchFamily="-60" charset="2"/>
              <a:buChar char="§"/>
              <a:defRPr>
                <a:solidFill>
                  <a:schemeClr val="tx1"/>
                </a:solidFill>
                <a:latin typeface="+mn-lt"/>
                <a:ea typeface="+mn-ea"/>
                <a:cs typeface="+mn-cs"/>
              </a:defRPr>
            </a:lvl2pPr>
            <a:lvl3pPr marL="1160463" indent="-260350" algn="l" rtl="0" eaLnBrk="0" fontAlgn="base" hangingPunct="0">
              <a:spcBef>
                <a:spcPct val="15000"/>
              </a:spcBef>
              <a:spcAft>
                <a:spcPct val="0"/>
              </a:spcAft>
              <a:buClr>
                <a:schemeClr val="accent2"/>
              </a:buClr>
              <a:buFont typeface="Wingdings" pitchFamily="-60" charset="2"/>
              <a:buChar char="ú"/>
              <a:defRPr sz="1600">
                <a:solidFill>
                  <a:schemeClr val="tx1"/>
                </a:solidFill>
                <a:latin typeface="+mn-lt"/>
                <a:ea typeface="+mn-ea"/>
                <a:cs typeface="+mn-cs"/>
              </a:defRPr>
            </a:lvl3pPr>
            <a:lvl4pPr marL="1519238" indent="-179388" algn="l" rtl="0" eaLnBrk="0" fontAlgn="base" hangingPunct="0">
              <a:spcBef>
                <a:spcPct val="15000"/>
              </a:spcBef>
              <a:spcAft>
                <a:spcPct val="0"/>
              </a:spcAft>
              <a:buClr>
                <a:schemeClr val="accent2"/>
              </a:buClr>
              <a:buFont typeface="Arial" pitchFamily="-60" charset="0"/>
              <a:buChar char="‒"/>
              <a:defRPr sz="1400">
                <a:solidFill>
                  <a:schemeClr val="tx1"/>
                </a:solidFill>
                <a:latin typeface="+mn-lt"/>
                <a:ea typeface="+mn-ea"/>
                <a:cs typeface="+mn-cs"/>
              </a:defRPr>
            </a:lvl4pPr>
            <a:lvl5pPr marL="1878013" indent="-173038" algn="l" rtl="0" eaLnBrk="0" fontAlgn="base" hangingPunct="0">
              <a:spcBef>
                <a:spcPct val="15000"/>
              </a:spcBef>
              <a:spcAft>
                <a:spcPct val="0"/>
              </a:spcAft>
              <a:buClr>
                <a:schemeClr val="accent2"/>
              </a:buClr>
              <a:buFont typeface="Arial" pitchFamily="-60" charset="0"/>
              <a:buChar char="‒"/>
              <a:defRPr sz="1400">
                <a:solidFill>
                  <a:schemeClr val="tx1"/>
                </a:solidFill>
                <a:latin typeface="+mn-lt"/>
                <a:ea typeface="+mn-ea"/>
                <a:cs typeface="+mn-cs"/>
              </a:defRPr>
            </a:lvl5pPr>
            <a:lvl6pPr marL="23352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6pPr>
            <a:lvl7pPr marL="27924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7pPr>
            <a:lvl8pPr marL="32496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8pPr>
            <a:lvl9pPr marL="37068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9pPr>
          </a:lstStyle>
          <a:p>
            <a:pPr marL="0" indent="0" eaLnBrk="1" hangingPunct="1">
              <a:spcBef>
                <a:spcPts val="600"/>
              </a:spcBef>
              <a:spcAft>
                <a:spcPts val="600"/>
              </a:spcAft>
              <a:buFont typeface="Wingdings" pitchFamily="-60" charset="2"/>
              <a:buNone/>
            </a:pPr>
            <a:r>
              <a:rPr lang="en-US" sz="1200" b="0" kern="0" dirty="0" smtClean="0">
                <a:solidFill>
                  <a:schemeClr val="tx1"/>
                </a:solidFill>
                <a:latin typeface="Arial" pitchFamily="-60" charset="0"/>
              </a:rPr>
              <a:t>RS-232 to RS-422 converter</a:t>
            </a:r>
          </a:p>
        </p:txBody>
      </p:sp>
      <p:sp>
        <p:nvSpPr>
          <p:cNvPr id="30" name="Rectangle 29"/>
          <p:cNvSpPr/>
          <p:nvPr/>
        </p:nvSpPr>
        <p:spPr>
          <a:xfrm>
            <a:off x="5385048" y="1744805"/>
            <a:ext cx="3528000" cy="36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1" name="Rectangle 30"/>
          <p:cNvSpPr/>
          <p:nvPr/>
        </p:nvSpPr>
        <p:spPr>
          <a:xfrm>
            <a:off x="5385048" y="1849231"/>
            <a:ext cx="3528000" cy="36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2" name="Rectangle 31"/>
          <p:cNvSpPr/>
          <p:nvPr/>
        </p:nvSpPr>
        <p:spPr>
          <a:xfrm>
            <a:off x="5385048" y="1953656"/>
            <a:ext cx="3528000" cy="36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3" name="Espace réservé du contenu 2"/>
          <p:cNvSpPr txBox="1">
            <a:spLocks/>
          </p:cNvSpPr>
          <p:nvPr/>
        </p:nvSpPr>
        <p:spPr bwMode="auto">
          <a:xfrm>
            <a:off x="5601072" y="1340768"/>
            <a:ext cx="1282364" cy="47229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1463" indent="-271463" algn="l" rtl="0" eaLnBrk="0" fontAlgn="base" hangingPunct="0">
              <a:spcBef>
                <a:spcPct val="80000"/>
              </a:spcBef>
              <a:spcAft>
                <a:spcPct val="0"/>
              </a:spcAft>
              <a:buClr>
                <a:schemeClr val="accent2"/>
              </a:buClr>
              <a:buSzPct val="80000"/>
              <a:buFont typeface="Wingdings" pitchFamily="-60" charset="2"/>
              <a:buChar char="è"/>
              <a:defRPr sz="2000" b="1">
                <a:solidFill>
                  <a:schemeClr val="bg2"/>
                </a:solidFill>
                <a:latin typeface="+mn-lt"/>
                <a:ea typeface="+mn-ea"/>
                <a:cs typeface="+mn-cs"/>
              </a:defRPr>
            </a:lvl1pPr>
            <a:lvl2pPr marL="715963" indent="-265113" algn="l" rtl="0" eaLnBrk="0" fontAlgn="base" hangingPunct="0">
              <a:spcBef>
                <a:spcPct val="15000"/>
              </a:spcBef>
              <a:spcAft>
                <a:spcPct val="0"/>
              </a:spcAft>
              <a:buClr>
                <a:schemeClr val="accent2"/>
              </a:buClr>
              <a:buFont typeface="Wingdings" pitchFamily="-60" charset="2"/>
              <a:buChar char="§"/>
              <a:defRPr>
                <a:solidFill>
                  <a:schemeClr val="tx1"/>
                </a:solidFill>
                <a:latin typeface="+mn-lt"/>
                <a:ea typeface="+mn-ea"/>
                <a:cs typeface="+mn-cs"/>
              </a:defRPr>
            </a:lvl2pPr>
            <a:lvl3pPr marL="1160463" indent="-260350" algn="l" rtl="0" eaLnBrk="0" fontAlgn="base" hangingPunct="0">
              <a:spcBef>
                <a:spcPct val="15000"/>
              </a:spcBef>
              <a:spcAft>
                <a:spcPct val="0"/>
              </a:spcAft>
              <a:buClr>
                <a:schemeClr val="accent2"/>
              </a:buClr>
              <a:buFont typeface="Wingdings" pitchFamily="-60" charset="2"/>
              <a:buChar char="ú"/>
              <a:defRPr sz="1600">
                <a:solidFill>
                  <a:schemeClr val="tx1"/>
                </a:solidFill>
                <a:latin typeface="+mn-lt"/>
                <a:ea typeface="+mn-ea"/>
                <a:cs typeface="+mn-cs"/>
              </a:defRPr>
            </a:lvl3pPr>
            <a:lvl4pPr marL="1519238" indent="-179388" algn="l" rtl="0" eaLnBrk="0" fontAlgn="base" hangingPunct="0">
              <a:spcBef>
                <a:spcPct val="15000"/>
              </a:spcBef>
              <a:spcAft>
                <a:spcPct val="0"/>
              </a:spcAft>
              <a:buClr>
                <a:schemeClr val="accent2"/>
              </a:buClr>
              <a:buFont typeface="Arial" pitchFamily="-60" charset="0"/>
              <a:buChar char="‒"/>
              <a:defRPr sz="1400">
                <a:solidFill>
                  <a:schemeClr val="tx1"/>
                </a:solidFill>
                <a:latin typeface="+mn-lt"/>
                <a:ea typeface="+mn-ea"/>
                <a:cs typeface="+mn-cs"/>
              </a:defRPr>
            </a:lvl4pPr>
            <a:lvl5pPr marL="1878013" indent="-173038" algn="l" rtl="0" eaLnBrk="0" fontAlgn="base" hangingPunct="0">
              <a:spcBef>
                <a:spcPct val="15000"/>
              </a:spcBef>
              <a:spcAft>
                <a:spcPct val="0"/>
              </a:spcAft>
              <a:buClr>
                <a:schemeClr val="accent2"/>
              </a:buClr>
              <a:buFont typeface="Arial" pitchFamily="-60" charset="0"/>
              <a:buChar char="‒"/>
              <a:defRPr sz="1400">
                <a:solidFill>
                  <a:schemeClr val="tx1"/>
                </a:solidFill>
                <a:latin typeface="+mn-lt"/>
                <a:ea typeface="+mn-ea"/>
                <a:cs typeface="+mn-cs"/>
              </a:defRPr>
            </a:lvl5pPr>
            <a:lvl6pPr marL="23352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6pPr>
            <a:lvl7pPr marL="27924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7pPr>
            <a:lvl8pPr marL="32496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8pPr>
            <a:lvl9pPr marL="37068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9pPr>
          </a:lstStyle>
          <a:p>
            <a:pPr marL="0" indent="0" eaLnBrk="1" hangingPunct="1">
              <a:spcBef>
                <a:spcPts val="600"/>
              </a:spcBef>
              <a:spcAft>
                <a:spcPts val="600"/>
              </a:spcAft>
              <a:buNone/>
            </a:pPr>
            <a:r>
              <a:rPr lang="en-US" sz="1200" b="0" kern="0" dirty="0" smtClean="0">
                <a:solidFill>
                  <a:schemeClr val="tx1"/>
                </a:solidFill>
                <a:latin typeface="Arial" pitchFamily="-60" charset="0"/>
              </a:rPr>
              <a:t>RS-422 to 1200m (4000ft)</a:t>
            </a:r>
          </a:p>
        </p:txBody>
      </p:sp>
      <p:sp>
        <p:nvSpPr>
          <p:cNvPr id="74" name="Rectangle 73"/>
          <p:cNvSpPr/>
          <p:nvPr/>
        </p:nvSpPr>
        <p:spPr>
          <a:xfrm>
            <a:off x="5385048" y="1797018"/>
            <a:ext cx="3528000" cy="36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75" name="Rectangle 74"/>
          <p:cNvSpPr/>
          <p:nvPr/>
        </p:nvSpPr>
        <p:spPr>
          <a:xfrm>
            <a:off x="5385048" y="1901444"/>
            <a:ext cx="3528000" cy="36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78" name="Espace réservé du contenu 2"/>
          <p:cNvSpPr txBox="1">
            <a:spLocks/>
          </p:cNvSpPr>
          <p:nvPr/>
        </p:nvSpPr>
        <p:spPr bwMode="auto">
          <a:xfrm>
            <a:off x="622234" y="5570260"/>
            <a:ext cx="6851046" cy="660739"/>
          </a:xfrm>
          <a:prstGeom prst="flowChartAlternateProcess">
            <a:avLst/>
          </a:prstGeom>
          <a:solidFill>
            <a:schemeClr val="bg2">
              <a:lumMod val="60000"/>
              <a:lumOff val="40000"/>
            </a:schemeClr>
          </a:solidFill>
          <a:ln w="9525">
            <a:noFill/>
            <a:miter lim="800000"/>
            <a:headEnd/>
            <a:tailEnd/>
          </a:ln>
        </p:spPr>
        <p:txBody>
          <a:bodyPr vert="horz" wrap="square" lIns="91440" tIns="45720" rIns="91440" bIns="45720" numCol="1" anchor="t" anchorCtr="0" compatLnSpc="1">
            <a:prstTxWarp prst="textNoShape">
              <a:avLst/>
            </a:prstTxWarp>
          </a:bodyPr>
          <a:lstStyle>
            <a:lvl1pPr marL="271463" indent="-271463" algn="l" rtl="0" eaLnBrk="0" fontAlgn="base" hangingPunct="0">
              <a:spcBef>
                <a:spcPct val="80000"/>
              </a:spcBef>
              <a:spcAft>
                <a:spcPct val="0"/>
              </a:spcAft>
              <a:buClr>
                <a:schemeClr val="accent2"/>
              </a:buClr>
              <a:buSzPct val="80000"/>
              <a:buFont typeface="Wingdings" pitchFamily="-60" charset="2"/>
              <a:buChar char="è"/>
              <a:defRPr sz="2000" b="1">
                <a:solidFill>
                  <a:schemeClr val="bg2"/>
                </a:solidFill>
                <a:latin typeface="+mn-lt"/>
                <a:ea typeface="+mn-ea"/>
                <a:cs typeface="+mn-cs"/>
              </a:defRPr>
            </a:lvl1pPr>
            <a:lvl2pPr marL="715963" indent="-265113" algn="l" rtl="0" eaLnBrk="0" fontAlgn="base" hangingPunct="0">
              <a:spcBef>
                <a:spcPct val="15000"/>
              </a:spcBef>
              <a:spcAft>
                <a:spcPct val="0"/>
              </a:spcAft>
              <a:buClr>
                <a:schemeClr val="accent2"/>
              </a:buClr>
              <a:buFont typeface="Wingdings" pitchFamily="-60" charset="2"/>
              <a:buChar char="§"/>
              <a:defRPr>
                <a:solidFill>
                  <a:schemeClr val="tx1"/>
                </a:solidFill>
                <a:latin typeface="+mn-lt"/>
                <a:ea typeface="+mn-ea"/>
                <a:cs typeface="+mn-cs"/>
              </a:defRPr>
            </a:lvl2pPr>
            <a:lvl3pPr marL="1160463" indent="-260350" algn="l" rtl="0" eaLnBrk="0" fontAlgn="base" hangingPunct="0">
              <a:spcBef>
                <a:spcPct val="15000"/>
              </a:spcBef>
              <a:spcAft>
                <a:spcPct val="0"/>
              </a:spcAft>
              <a:buClr>
                <a:schemeClr val="accent2"/>
              </a:buClr>
              <a:buFont typeface="Wingdings" pitchFamily="-60" charset="2"/>
              <a:buChar char="ú"/>
              <a:defRPr sz="1600">
                <a:solidFill>
                  <a:schemeClr val="tx1"/>
                </a:solidFill>
                <a:latin typeface="+mn-lt"/>
                <a:ea typeface="+mn-ea"/>
                <a:cs typeface="+mn-cs"/>
              </a:defRPr>
            </a:lvl3pPr>
            <a:lvl4pPr marL="1519238" indent="-179388" algn="l" rtl="0" eaLnBrk="0" fontAlgn="base" hangingPunct="0">
              <a:spcBef>
                <a:spcPct val="15000"/>
              </a:spcBef>
              <a:spcAft>
                <a:spcPct val="0"/>
              </a:spcAft>
              <a:buClr>
                <a:schemeClr val="accent2"/>
              </a:buClr>
              <a:buFont typeface="Arial" pitchFamily="-60" charset="0"/>
              <a:buChar char="‒"/>
              <a:defRPr sz="1400">
                <a:solidFill>
                  <a:schemeClr val="tx1"/>
                </a:solidFill>
                <a:latin typeface="+mn-lt"/>
                <a:ea typeface="+mn-ea"/>
                <a:cs typeface="+mn-cs"/>
              </a:defRPr>
            </a:lvl4pPr>
            <a:lvl5pPr marL="1878013" indent="-173038" algn="l" rtl="0" eaLnBrk="0" fontAlgn="base" hangingPunct="0">
              <a:spcBef>
                <a:spcPct val="15000"/>
              </a:spcBef>
              <a:spcAft>
                <a:spcPct val="0"/>
              </a:spcAft>
              <a:buClr>
                <a:schemeClr val="accent2"/>
              </a:buClr>
              <a:buFont typeface="Arial" pitchFamily="-60" charset="0"/>
              <a:buChar char="‒"/>
              <a:defRPr sz="1400">
                <a:solidFill>
                  <a:schemeClr val="tx1"/>
                </a:solidFill>
                <a:latin typeface="+mn-lt"/>
                <a:ea typeface="+mn-ea"/>
                <a:cs typeface="+mn-cs"/>
              </a:defRPr>
            </a:lvl5pPr>
            <a:lvl6pPr marL="23352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6pPr>
            <a:lvl7pPr marL="27924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7pPr>
            <a:lvl8pPr marL="32496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8pPr>
            <a:lvl9pPr marL="37068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9pPr>
          </a:lstStyle>
          <a:p>
            <a:pPr marL="0" indent="0" eaLnBrk="1" hangingPunct="1">
              <a:spcBef>
                <a:spcPts val="600"/>
              </a:spcBef>
              <a:buNone/>
            </a:pPr>
            <a:r>
              <a:rPr lang="en-US" sz="1200" b="0" dirty="0" smtClean="0">
                <a:solidFill>
                  <a:schemeClr val="accent1"/>
                </a:solidFill>
              </a:rPr>
              <a:t>The maximum </a:t>
            </a:r>
            <a:r>
              <a:rPr lang="en-US" sz="1200" b="0" dirty="0">
                <a:solidFill>
                  <a:schemeClr val="accent1"/>
                </a:solidFill>
              </a:rPr>
              <a:t>total cable length </a:t>
            </a:r>
            <a:r>
              <a:rPr lang="en-US" sz="1200" b="0" dirty="0" smtClean="0">
                <a:solidFill>
                  <a:schemeClr val="accent1"/>
                </a:solidFill>
              </a:rPr>
              <a:t>is 4000 </a:t>
            </a:r>
            <a:r>
              <a:rPr lang="en-US" sz="1200" b="0" dirty="0">
                <a:solidFill>
                  <a:schemeClr val="accent1"/>
                </a:solidFill>
              </a:rPr>
              <a:t>ft. (1200m). </a:t>
            </a:r>
            <a:endParaRPr lang="en-US" sz="1200" b="0" dirty="0" smtClean="0">
              <a:solidFill>
                <a:schemeClr val="accent1"/>
              </a:solidFill>
            </a:endParaRPr>
          </a:p>
          <a:p>
            <a:pPr marL="0" indent="0" eaLnBrk="1" hangingPunct="1">
              <a:spcBef>
                <a:spcPts val="600"/>
              </a:spcBef>
              <a:buNone/>
            </a:pPr>
            <a:r>
              <a:rPr lang="en-US" sz="1200" b="0" dirty="0" smtClean="0">
                <a:solidFill>
                  <a:schemeClr val="accent1"/>
                </a:solidFill>
              </a:rPr>
              <a:t>The cable </a:t>
            </a:r>
            <a:r>
              <a:rPr lang="en-US" sz="1200" b="0" dirty="0">
                <a:solidFill>
                  <a:schemeClr val="accent1"/>
                </a:solidFill>
              </a:rPr>
              <a:t>must be dedicated to this installation and not used for </a:t>
            </a:r>
            <a:r>
              <a:rPr lang="en-US" sz="1200" b="0" dirty="0" smtClean="0">
                <a:solidFill>
                  <a:schemeClr val="accent1"/>
                </a:solidFill>
              </a:rPr>
              <a:t>any other purpose</a:t>
            </a:r>
            <a:endParaRPr lang="en-US" sz="1200" b="0" dirty="0">
              <a:solidFill>
                <a:schemeClr val="accent1"/>
              </a:solidFill>
              <a:latin typeface="Arial" pitchFamily="-60" charset="0"/>
            </a:endParaRPr>
          </a:p>
        </p:txBody>
      </p:sp>
      <p:sp>
        <p:nvSpPr>
          <p:cNvPr id="79" name="Espace réservé du contenu 2"/>
          <p:cNvSpPr txBox="1">
            <a:spLocks/>
          </p:cNvSpPr>
          <p:nvPr/>
        </p:nvSpPr>
        <p:spPr bwMode="auto">
          <a:xfrm>
            <a:off x="4891624" y="2392287"/>
            <a:ext cx="4453863" cy="768477"/>
          </a:xfrm>
          <a:prstGeom prst="flowChartAlternateProcess">
            <a:avLst/>
          </a:prstGeom>
          <a:solidFill>
            <a:schemeClr val="bg2">
              <a:lumMod val="20000"/>
              <a:lumOff val="80000"/>
            </a:schemeClr>
          </a:solidFill>
          <a:ln w="9525">
            <a:noFill/>
            <a:miter lim="800000"/>
            <a:headEnd/>
            <a:tailEnd/>
          </a:ln>
        </p:spPr>
        <p:txBody>
          <a:bodyPr vert="horz" wrap="square" lIns="91440" tIns="45720" rIns="91440" bIns="45720" numCol="1" anchor="t" anchorCtr="0" compatLnSpc="1">
            <a:prstTxWarp prst="textNoShape">
              <a:avLst/>
            </a:prstTxWarp>
          </a:bodyPr>
          <a:lstStyle>
            <a:lvl1pPr marL="271463" indent="-271463" algn="l" rtl="0" eaLnBrk="0" fontAlgn="base" hangingPunct="0">
              <a:spcBef>
                <a:spcPct val="80000"/>
              </a:spcBef>
              <a:spcAft>
                <a:spcPct val="0"/>
              </a:spcAft>
              <a:buClr>
                <a:schemeClr val="accent2"/>
              </a:buClr>
              <a:buSzPct val="80000"/>
              <a:buFont typeface="Wingdings" pitchFamily="-60" charset="2"/>
              <a:buChar char="è"/>
              <a:defRPr sz="2000" b="1">
                <a:solidFill>
                  <a:schemeClr val="bg2"/>
                </a:solidFill>
                <a:latin typeface="+mn-lt"/>
                <a:ea typeface="+mn-ea"/>
                <a:cs typeface="+mn-cs"/>
              </a:defRPr>
            </a:lvl1pPr>
            <a:lvl2pPr marL="715963" indent="-265113" algn="l" rtl="0" eaLnBrk="0" fontAlgn="base" hangingPunct="0">
              <a:spcBef>
                <a:spcPct val="15000"/>
              </a:spcBef>
              <a:spcAft>
                <a:spcPct val="0"/>
              </a:spcAft>
              <a:buClr>
                <a:schemeClr val="accent2"/>
              </a:buClr>
              <a:buFont typeface="Wingdings" pitchFamily="-60" charset="2"/>
              <a:buChar char="§"/>
              <a:defRPr>
                <a:solidFill>
                  <a:schemeClr val="tx1"/>
                </a:solidFill>
                <a:latin typeface="+mn-lt"/>
                <a:ea typeface="+mn-ea"/>
                <a:cs typeface="+mn-cs"/>
              </a:defRPr>
            </a:lvl2pPr>
            <a:lvl3pPr marL="1160463" indent="-260350" algn="l" rtl="0" eaLnBrk="0" fontAlgn="base" hangingPunct="0">
              <a:spcBef>
                <a:spcPct val="15000"/>
              </a:spcBef>
              <a:spcAft>
                <a:spcPct val="0"/>
              </a:spcAft>
              <a:buClr>
                <a:schemeClr val="accent2"/>
              </a:buClr>
              <a:buFont typeface="Wingdings" pitchFamily="-60" charset="2"/>
              <a:buChar char="ú"/>
              <a:defRPr sz="1600">
                <a:solidFill>
                  <a:schemeClr val="tx1"/>
                </a:solidFill>
                <a:latin typeface="+mn-lt"/>
                <a:ea typeface="+mn-ea"/>
                <a:cs typeface="+mn-cs"/>
              </a:defRPr>
            </a:lvl3pPr>
            <a:lvl4pPr marL="1519238" indent="-179388" algn="l" rtl="0" eaLnBrk="0" fontAlgn="base" hangingPunct="0">
              <a:spcBef>
                <a:spcPct val="15000"/>
              </a:spcBef>
              <a:spcAft>
                <a:spcPct val="0"/>
              </a:spcAft>
              <a:buClr>
                <a:schemeClr val="accent2"/>
              </a:buClr>
              <a:buFont typeface="Arial" pitchFamily="-60" charset="0"/>
              <a:buChar char="‒"/>
              <a:defRPr sz="1400">
                <a:solidFill>
                  <a:schemeClr val="tx1"/>
                </a:solidFill>
                <a:latin typeface="+mn-lt"/>
                <a:ea typeface="+mn-ea"/>
                <a:cs typeface="+mn-cs"/>
              </a:defRPr>
            </a:lvl4pPr>
            <a:lvl5pPr marL="1878013" indent="-173038" algn="l" rtl="0" eaLnBrk="0" fontAlgn="base" hangingPunct="0">
              <a:spcBef>
                <a:spcPct val="15000"/>
              </a:spcBef>
              <a:spcAft>
                <a:spcPct val="0"/>
              </a:spcAft>
              <a:buClr>
                <a:schemeClr val="accent2"/>
              </a:buClr>
              <a:buFont typeface="Arial" pitchFamily="-60" charset="0"/>
              <a:buChar char="‒"/>
              <a:defRPr sz="1400">
                <a:solidFill>
                  <a:schemeClr val="tx1"/>
                </a:solidFill>
                <a:latin typeface="+mn-lt"/>
                <a:ea typeface="+mn-ea"/>
                <a:cs typeface="+mn-cs"/>
              </a:defRPr>
            </a:lvl5pPr>
            <a:lvl6pPr marL="23352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6pPr>
            <a:lvl7pPr marL="27924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7pPr>
            <a:lvl8pPr marL="32496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8pPr>
            <a:lvl9pPr marL="37068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9pPr>
          </a:lstStyle>
          <a:p>
            <a:pPr marL="0" indent="0" eaLnBrk="1" hangingPunct="1">
              <a:spcBef>
                <a:spcPts val="600"/>
              </a:spcBef>
              <a:buNone/>
            </a:pPr>
            <a:r>
              <a:rPr lang="en-US" sz="1200" b="0" dirty="0" smtClean="0">
                <a:solidFill>
                  <a:schemeClr val="accent1"/>
                </a:solidFill>
              </a:rPr>
              <a:t>For RS-422 </a:t>
            </a:r>
            <a:r>
              <a:rPr lang="en-US" sz="1200" b="0" dirty="0">
                <a:solidFill>
                  <a:schemeClr val="accent1"/>
                </a:solidFill>
              </a:rPr>
              <a:t>installations, the cable should be run in a </a:t>
            </a:r>
            <a:r>
              <a:rPr lang="en-US" sz="1200" b="0" dirty="0" smtClean="0">
                <a:solidFill>
                  <a:schemeClr val="accent1"/>
                </a:solidFill>
              </a:rPr>
              <a:t>point to point configuration (i.e</a:t>
            </a:r>
            <a:r>
              <a:rPr lang="en-US" sz="1200" b="0" dirty="0">
                <a:solidFill>
                  <a:schemeClr val="accent1"/>
                </a:solidFill>
              </a:rPr>
              <a:t>. </a:t>
            </a:r>
            <a:r>
              <a:rPr lang="en-US" sz="1200" b="0" dirty="0" smtClean="0">
                <a:solidFill>
                  <a:schemeClr val="accent1"/>
                </a:solidFill>
              </a:rPr>
              <a:t>PC &gt; converter </a:t>
            </a:r>
            <a:r>
              <a:rPr lang="en-US" sz="1200" b="0" dirty="0">
                <a:solidFill>
                  <a:schemeClr val="accent1"/>
                </a:solidFill>
              </a:rPr>
              <a:t>&gt; </a:t>
            </a:r>
            <a:r>
              <a:rPr lang="en-US" sz="1200" b="0" dirty="0" smtClean="0">
                <a:solidFill>
                  <a:schemeClr val="accent1"/>
                </a:solidFill>
              </a:rPr>
              <a:t>terminal)</a:t>
            </a:r>
            <a:endParaRPr lang="en-US" sz="1200" b="0" dirty="0">
              <a:solidFill>
                <a:schemeClr val="accent1"/>
              </a:solidFill>
            </a:endParaRPr>
          </a:p>
        </p:txBody>
      </p:sp>
      <p:sp>
        <p:nvSpPr>
          <p:cNvPr id="80" name="Espace réservé du contenu 2"/>
          <p:cNvSpPr txBox="1">
            <a:spLocks/>
          </p:cNvSpPr>
          <p:nvPr/>
        </p:nvSpPr>
        <p:spPr bwMode="auto">
          <a:xfrm>
            <a:off x="4891623" y="3223334"/>
            <a:ext cx="4453863" cy="804071"/>
          </a:xfrm>
          <a:prstGeom prst="flowChartAlternateProcess">
            <a:avLst/>
          </a:prstGeom>
          <a:solidFill>
            <a:schemeClr val="bg2">
              <a:lumMod val="60000"/>
              <a:lumOff val="40000"/>
            </a:schemeClr>
          </a:solidFill>
          <a:ln w="9525">
            <a:noFill/>
            <a:miter lim="800000"/>
            <a:headEnd/>
            <a:tailEnd/>
          </a:ln>
        </p:spPr>
        <p:txBody>
          <a:bodyPr vert="horz" wrap="square" lIns="91440" tIns="45720" rIns="91440" bIns="45720" numCol="1" anchor="t" anchorCtr="0" compatLnSpc="1">
            <a:prstTxWarp prst="textNoShape">
              <a:avLst/>
            </a:prstTxWarp>
          </a:bodyPr>
          <a:lstStyle>
            <a:lvl1pPr marL="271463" indent="-271463" algn="l" rtl="0" eaLnBrk="0" fontAlgn="base" hangingPunct="0">
              <a:spcBef>
                <a:spcPct val="80000"/>
              </a:spcBef>
              <a:spcAft>
                <a:spcPct val="0"/>
              </a:spcAft>
              <a:buClr>
                <a:schemeClr val="accent2"/>
              </a:buClr>
              <a:buSzPct val="80000"/>
              <a:buFont typeface="Wingdings" pitchFamily="-60" charset="2"/>
              <a:buChar char="è"/>
              <a:defRPr sz="2000" b="1">
                <a:solidFill>
                  <a:schemeClr val="bg2"/>
                </a:solidFill>
                <a:latin typeface="+mn-lt"/>
                <a:ea typeface="+mn-ea"/>
                <a:cs typeface="+mn-cs"/>
              </a:defRPr>
            </a:lvl1pPr>
            <a:lvl2pPr marL="715963" indent="-265113" algn="l" rtl="0" eaLnBrk="0" fontAlgn="base" hangingPunct="0">
              <a:spcBef>
                <a:spcPct val="15000"/>
              </a:spcBef>
              <a:spcAft>
                <a:spcPct val="0"/>
              </a:spcAft>
              <a:buClr>
                <a:schemeClr val="accent2"/>
              </a:buClr>
              <a:buFont typeface="Wingdings" pitchFamily="-60" charset="2"/>
              <a:buChar char="§"/>
              <a:defRPr>
                <a:solidFill>
                  <a:schemeClr val="tx1"/>
                </a:solidFill>
                <a:latin typeface="+mn-lt"/>
                <a:ea typeface="+mn-ea"/>
                <a:cs typeface="+mn-cs"/>
              </a:defRPr>
            </a:lvl2pPr>
            <a:lvl3pPr marL="1160463" indent="-260350" algn="l" rtl="0" eaLnBrk="0" fontAlgn="base" hangingPunct="0">
              <a:spcBef>
                <a:spcPct val="15000"/>
              </a:spcBef>
              <a:spcAft>
                <a:spcPct val="0"/>
              </a:spcAft>
              <a:buClr>
                <a:schemeClr val="accent2"/>
              </a:buClr>
              <a:buFont typeface="Wingdings" pitchFamily="-60" charset="2"/>
              <a:buChar char="ú"/>
              <a:defRPr sz="1600">
                <a:solidFill>
                  <a:schemeClr val="tx1"/>
                </a:solidFill>
                <a:latin typeface="+mn-lt"/>
                <a:ea typeface="+mn-ea"/>
                <a:cs typeface="+mn-cs"/>
              </a:defRPr>
            </a:lvl3pPr>
            <a:lvl4pPr marL="1519238" indent="-179388" algn="l" rtl="0" eaLnBrk="0" fontAlgn="base" hangingPunct="0">
              <a:spcBef>
                <a:spcPct val="15000"/>
              </a:spcBef>
              <a:spcAft>
                <a:spcPct val="0"/>
              </a:spcAft>
              <a:buClr>
                <a:schemeClr val="accent2"/>
              </a:buClr>
              <a:buFont typeface="Arial" pitchFamily="-60" charset="0"/>
              <a:buChar char="‒"/>
              <a:defRPr sz="1400">
                <a:solidFill>
                  <a:schemeClr val="tx1"/>
                </a:solidFill>
                <a:latin typeface="+mn-lt"/>
                <a:ea typeface="+mn-ea"/>
                <a:cs typeface="+mn-cs"/>
              </a:defRPr>
            </a:lvl4pPr>
            <a:lvl5pPr marL="1878013" indent="-173038" algn="l" rtl="0" eaLnBrk="0" fontAlgn="base" hangingPunct="0">
              <a:spcBef>
                <a:spcPct val="15000"/>
              </a:spcBef>
              <a:spcAft>
                <a:spcPct val="0"/>
              </a:spcAft>
              <a:buClr>
                <a:schemeClr val="accent2"/>
              </a:buClr>
              <a:buFont typeface="Arial" pitchFamily="-60" charset="0"/>
              <a:buChar char="‒"/>
              <a:defRPr sz="1400">
                <a:solidFill>
                  <a:schemeClr val="tx1"/>
                </a:solidFill>
                <a:latin typeface="+mn-lt"/>
                <a:ea typeface="+mn-ea"/>
                <a:cs typeface="+mn-cs"/>
              </a:defRPr>
            </a:lvl5pPr>
            <a:lvl6pPr marL="23352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6pPr>
            <a:lvl7pPr marL="27924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7pPr>
            <a:lvl8pPr marL="32496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8pPr>
            <a:lvl9pPr marL="37068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9pPr>
          </a:lstStyle>
          <a:p>
            <a:pPr marL="0" lvl="0" indent="0" eaLnBrk="1" hangingPunct="1">
              <a:spcBef>
                <a:spcPts val="600"/>
              </a:spcBef>
              <a:buNone/>
            </a:pPr>
            <a:r>
              <a:rPr lang="en-US" sz="1200" b="0" dirty="0" smtClean="0">
                <a:solidFill>
                  <a:schemeClr val="accent1"/>
                </a:solidFill>
              </a:rPr>
              <a:t>Use </a:t>
            </a:r>
            <a:r>
              <a:rPr lang="en-US" sz="1200" b="0" dirty="0">
                <a:solidFill>
                  <a:schemeClr val="accent1"/>
                </a:solidFill>
              </a:rPr>
              <a:t>CAT-5 UTP (or better) cable (shielded </a:t>
            </a:r>
            <a:r>
              <a:rPr lang="en-US" sz="1200" b="0" dirty="0" smtClean="0">
                <a:solidFill>
                  <a:schemeClr val="accent1"/>
                </a:solidFill>
              </a:rPr>
              <a:t>recommended) with </a:t>
            </a:r>
            <a:r>
              <a:rPr lang="en-US" sz="1200" b="0" dirty="0">
                <a:solidFill>
                  <a:schemeClr val="accent1"/>
                </a:solidFill>
              </a:rPr>
              <a:t>a </a:t>
            </a:r>
            <a:r>
              <a:rPr lang="en-US" sz="1200" b="0" dirty="0" smtClean="0">
                <a:solidFill>
                  <a:schemeClr val="accent1"/>
                </a:solidFill>
              </a:rPr>
              <a:t>impedance </a:t>
            </a:r>
            <a:r>
              <a:rPr lang="en-US" sz="1200" b="0" dirty="0">
                <a:solidFill>
                  <a:schemeClr val="accent1"/>
                </a:solidFill>
              </a:rPr>
              <a:t>of 120 </a:t>
            </a:r>
            <a:r>
              <a:rPr lang="el-GR" sz="1200" b="0" dirty="0" smtClean="0">
                <a:solidFill>
                  <a:schemeClr val="accent1"/>
                </a:solidFill>
                <a:sym typeface="Symbol"/>
              </a:rPr>
              <a:t></a:t>
            </a:r>
            <a:r>
              <a:rPr lang="en-US" sz="1200" b="0" dirty="0" smtClean="0">
                <a:solidFill>
                  <a:schemeClr val="accent1"/>
                </a:solidFill>
              </a:rPr>
              <a:t>. AWG </a:t>
            </a:r>
            <a:r>
              <a:rPr lang="en-US" sz="1200" b="0" dirty="0">
                <a:solidFill>
                  <a:schemeClr val="accent1"/>
                </a:solidFill>
              </a:rPr>
              <a:t>24 should be the minimum wire gauge used.</a:t>
            </a:r>
            <a:br>
              <a:rPr lang="en-US" sz="1200" b="0" dirty="0">
                <a:solidFill>
                  <a:schemeClr val="accent1"/>
                </a:solidFill>
              </a:rPr>
            </a:br>
            <a:endParaRPr lang="en-US" sz="1200" b="0" dirty="0">
              <a:solidFill>
                <a:schemeClr val="accent1"/>
              </a:solidFill>
              <a:latin typeface="Arial" pitchFamily="-60" charset="0"/>
            </a:endParaRPr>
          </a:p>
        </p:txBody>
      </p:sp>
      <p:sp>
        <p:nvSpPr>
          <p:cNvPr id="81" name="Espace réservé du contenu 2"/>
          <p:cNvSpPr txBox="1">
            <a:spLocks/>
          </p:cNvSpPr>
          <p:nvPr/>
        </p:nvSpPr>
        <p:spPr bwMode="auto">
          <a:xfrm>
            <a:off x="622235" y="4092854"/>
            <a:ext cx="8723251" cy="1352370"/>
          </a:xfrm>
          <a:prstGeom prst="flowChartAlternateProcess">
            <a:avLst/>
          </a:prstGeom>
          <a:solidFill>
            <a:schemeClr val="bg2">
              <a:lumMod val="20000"/>
              <a:lumOff val="80000"/>
            </a:schemeClr>
          </a:solidFill>
          <a:ln w="9525">
            <a:noFill/>
            <a:miter lim="800000"/>
            <a:headEnd/>
            <a:tailEnd/>
          </a:ln>
        </p:spPr>
        <p:txBody>
          <a:bodyPr vert="horz" wrap="square" lIns="91440" tIns="45720" rIns="91440" bIns="45720" numCol="1" anchor="t" anchorCtr="0" compatLnSpc="1">
            <a:prstTxWarp prst="textNoShape">
              <a:avLst/>
            </a:prstTxWarp>
          </a:bodyPr>
          <a:lstStyle>
            <a:lvl1pPr marL="271463" indent="-271463" algn="l" rtl="0" eaLnBrk="0" fontAlgn="base" hangingPunct="0">
              <a:spcBef>
                <a:spcPct val="80000"/>
              </a:spcBef>
              <a:spcAft>
                <a:spcPct val="0"/>
              </a:spcAft>
              <a:buClr>
                <a:schemeClr val="accent2"/>
              </a:buClr>
              <a:buSzPct val="80000"/>
              <a:buFont typeface="Wingdings" pitchFamily="-60" charset="2"/>
              <a:buChar char="è"/>
              <a:defRPr sz="2000" b="1">
                <a:solidFill>
                  <a:schemeClr val="bg2"/>
                </a:solidFill>
                <a:latin typeface="+mn-lt"/>
                <a:ea typeface="+mn-ea"/>
                <a:cs typeface="+mn-cs"/>
              </a:defRPr>
            </a:lvl1pPr>
            <a:lvl2pPr marL="715963" indent="-265113" algn="l" rtl="0" eaLnBrk="0" fontAlgn="base" hangingPunct="0">
              <a:spcBef>
                <a:spcPct val="15000"/>
              </a:spcBef>
              <a:spcAft>
                <a:spcPct val="0"/>
              </a:spcAft>
              <a:buClr>
                <a:schemeClr val="accent2"/>
              </a:buClr>
              <a:buFont typeface="Wingdings" pitchFamily="-60" charset="2"/>
              <a:buChar char="§"/>
              <a:defRPr>
                <a:solidFill>
                  <a:schemeClr val="tx1"/>
                </a:solidFill>
                <a:latin typeface="+mn-lt"/>
                <a:ea typeface="+mn-ea"/>
                <a:cs typeface="+mn-cs"/>
              </a:defRPr>
            </a:lvl2pPr>
            <a:lvl3pPr marL="1160463" indent="-260350" algn="l" rtl="0" eaLnBrk="0" fontAlgn="base" hangingPunct="0">
              <a:spcBef>
                <a:spcPct val="15000"/>
              </a:spcBef>
              <a:spcAft>
                <a:spcPct val="0"/>
              </a:spcAft>
              <a:buClr>
                <a:schemeClr val="accent2"/>
              </a:buClr>
              <a:buFont typeface="Wingdings" pitchFamily="-60" charset="2"/>
              <a:buChar char="ú"/>
              <a:defRPr sz="1600">
                <a:solidFill>
                  <a:schemeClr val="tx1"/>
                </a:solidFill>
                <a:latin typeface="+mn-lt"/>
                <a:ea typeface="+mn-ea"/>
                <a:cs typeface="+mn-cs"/>
              </a:defRPr>
            </a:lvl3pPr>
            <a:lvl4pPr marL="1519238" indent="-179388" algn="l" rtl="0" eaLnBrk="0" fontAlgn="base" hangingPunct="0">
              <a:spcBef>
                <a:spcPct val="15000"/>
              </a:spcBef>
              <a:spcAft>
                <a:spcPct val="0"/>
              </a:spcAft>
              <a:buClr>
                <a:schemeClr val="accent2"/>
              </a:buClr>
              <a:buFont typeface="Arial" pitchFamily="-60" charset="0"/>
              <a:buChar char="‒"/>
              <a:defRPr sz="1400">
                <a:solidFill>
                  <a:schemeClr val="tx1"/>
                </a:solidFill>
                <a:latin typeface="+mn-lt"/>
                <a:ea typeface="+mn-ea"/>
                <a:cs typeface="+mn-cs"/>
              </a:defRPr>
            </a:lvl4pPr>
            <a:lvl5pPr marL="1878013" indent="-173038" algn="l" rtl="0" eaLnBrk="0" fontAlgn="base" hangingPunct="0">
              <a:spcBef>
                <a:spcPct val="15000"/>
              </a:spcBef>
              <a:spcAft>
                <a:spcPct val="0"/>
              </a:spcAft>
              <a:buClr>
                <a:schemeClr val="accent2"/>
              </a:buClr>
              <a:buFont typeface="Arial" pitchFamily="-60" charset="0"/>
              <a:buChar char="‒"/>
              <a:defRPr sz="1400">
                <a:solidFill>
                  <a:schemeClr val="tx1"/>
                </a:solidFill>
                <a:latin typeface="+mn-lt"/>
                <a:ea typeface="+mn-ea"/>
                <a:cs typeface="+mn-cs"/>
              </a:defRPr>
            </a:lvl5pPr>
            <a:lvl6pPr marL="23352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6pPr>
            <a:lvl7pPr marL="27924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7pPr>
            <a:lvl8pPr marL="32496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8pPr>
            <a:lvl9pPr marL="3706813" indent="-173038" algn="l" rtl="0" fontAlgn="base">
              <a:spcBef>
                <a:spcPct val="15000"/>
              </a:spcBef>
              <a:spcAft>
                <a:spcPct val="0"/>
              </a:spcAft>
              <a:buClr>
                <a:schemeClr val="accent2"/>
              </a:buClr>
              <a:buFont typeface="Wingdings" pitchFamily="2" charset="2"/>
              <a:buChar char="§"/>
              <a:defRPr sz="1400">
                <a:solidFill>
                  <a:schemeClr val="tx1"/>
                </a:solidFill>
                <a:latin typeface="+mn-lt"/>
                <a:cs typeface="+mn-cs"/>
              </a:defRPr>
            </a:lvl9pPr>
          </a:lstStyle>
          <a:p>
            <a:pPr marL="0" indent="0" eaLnBrk="1" hangingPunct="1">
              <a:spcBef>
                <a:spcPts val="600"/>
              </a:spcBef>
              <a:buNone/>
            </a:pPr>
            <a:r>
              <a:rPr lang="en-US" sz="1200" b="0" dirty="0" smtClean="0">
                <a:solidFill>
                  <a:schemeClr val="accent1"/>
                </a:solidFill>
              </a:rPr>
              <a:t>Choose one twisted pair of conductors to use </a:t>
            </a:r>
            <a:r>
              <a:rPr lang="en-US" sz="1200" b="0" dirty="0">
                <a:solidFill>
                  <a:schemeClr val="accent1"/>
                </a:solidFill>
              </a:rPr>
              <a:t>for RS485_TX_Y (TX</a:t>
            </a:r>
            <a:r>
              <a:rPr lang="en-US" sz="1200" b="0" dirty="0" smtClean="0">
                <a:solidFill>
                  <a:schemeClr val="accent1"/>
                </a:solidFill>
              </a:rPr>
              <a:t>+, Green / Black wire - 10) </a:t>
            </a:r>
            <a:r>
              <a:rPr lang="en-US" sz="1200" b="0" dirty="0">
                <a:solidFill>
                  <a:schemeClr val="accent1"/>
                </a:solidFill>
              </a:rPr>
              <a:t>and RS485_TX_Z (</a:t>
            </a:r>
            <a:r>
              <a:rPr lang="en-US" sz="1200" b="0" dirty="0" smtClean="0">
                <a:solidFill>
                  <a:schemeClr val="accent1"/>
                </a:solidFill>
              </a:rPr>
              <a:t>TX-, Green / White wire - 8). </a:t>
            </a:r>
          </a:p>
          <a:p>
            <a:pPr marL="0" indent="0" eaLnBrk="1" hangingPunct="1">
              <a:spcBef>
                <a:spcPts val="600"/>
              </a:spcBef>
              <a:buNone/>
            </a:pPr>
            <a:r>
              <a:rPr lang="en-US" sz="1200" b="0" dirty="0" smtClean="0">
                <a:solidFill>
                  <a:schemeClr val="accent1"/>
                </a:solidFill>
              </a:rPr>
              <a:t>Choose one twisted pair of conductors to use for RS485_RX_A (RX+, Blue / Black wire - 7) </a:t>
            </a:r>
            <a:r>
              <a:rPr lang="en-US" sz="1200" b="0" dirty="0">
                <a:solidFill>
                  <a:schemeClr val="accent1"/>
                </a:solidFill>
              </a:rPr>
              <a:t>and RS485_RX_B (</a:t>
            </a:r>
            <a:r>
              <a:rPr lang="en-US" sz="1200" b="0" dirty="0" smtClean="0">
                <a:solidFill>
                  <a:schemeClr val="accent1"/>
                </a:solidFill>
              </a:rPr>
              <a:t>RX-, Blue / White wire - 9). </a:t>
            </a:r>
          </a:p>
          <a:p>
            <a:pPr marL="0" indent="0" eaLnBrk="1" hangingPunct="1">
              <a:spcBef>
                <a:spcPts val="600"/>
              </a:spcBef>
              <a:buNone/>
            </a:pPr>
            <a:r>
              <a:rPr lang="en-US" sz="1200" b="0" dirty="0" smtClean="0">
                <a:solidFill>
                  <a:schemeClr val="accent1"/>
                </a:solidFill>
              </a:rPr>
              <a:t>Another </a:t>
            </a:r>
            <a:r>
              <a:rPr lang="en-US" sz="1200" b="0" dirty="0">
                <a:solidFill>
                  <a:schemeClr val="accent1"/>
                </a:solidFill>
              </a:rPr>
              <a:t>conductor should be used for Signal Ground (Black / </a:t>
            </a:r>
            <a:r>
              <a:rPr lang="en-US" sz="1200" b="0" dirty="0" smtClean="0">
                <a:solidFill>
                  <a:schemeClr val="accent1"/>
                </a:solidFill>
              </a:rPr>
              <a:t>Red wire - 11).</a:t>
            </a:r>
            <a:endParaRPr lang="en-US" sz="1200" b="0" dirty="0">
              <a:solidFill>
                <a:schemeClr val="accent1"/>
              </a:solidFill>
            </a:endParaRPr>
          </a:p>
        </p:txBody>
      </p:sp>
      <p:pic>
        <p:nvPicPr>
          <p:cNvPr id="35" name="Image 34"/>
          <p:cNvPicPr>
            <a:picLocks noChangeAspect="1"/>
          </p:cNvPicPr>
          <p:nvPr/>
        </p:nvPicPr>
        <p:blipFill>
          <a:blip r:embed="rId6"/>
          <a:stretch>
            <a:fillRect/>
          </a:stretch>
        </p:blipFill>
        <p:spPr>
          <a:xfrm flipH="1">
            <a:off x="17826" y="1382786"/>
            <a:ext cx="1246606" cy="1359421"/>
          </a:xfrm>
          <a:prstGeom prst="rect">
            <a:avLst/>
          </a:prstGeom>
        </p:spPr>
      </p:pic>
      <p:pic>
        <p:nvPicPr>
          <p:cNvPr id="36" name="Image 35" descr="C:\Users\G025322\AppData\Local\Microsoft\Windows\Temporary Internet Files\Content.Outlook\11IWPWXD\Left.png"/>
          <p:cNvPicPr/>
          <p:nvPr/>
        </p:nvPicPr>
        <p:blipFill rotWithShape="1">
          <a:blip r:embed="rId7" cstate="print">
            <a:extLst>
              <a:ext uri="{28A0092B-C50C-407E-A947-70E740481C1C}">
                <a14:useLocalDpi xmlns:a14="http://schemas.microsoft.com/office/drawing/2010/main" val="0"/>
              </a:ext>
            </a:extLst>
          </a:blip>
          <a:srcRect l="15737" r="8437" b="2705"/>
          <a:stretch/>
        </p:blipFill>
        <p:spPr bwMode="auto">
          <a:xfrm>
            <a:off x="8467612" y="1052736"/>
            <a:ext cx="802454" cy="1029661"/>
          </a:xfrm>
          <a:prstGeom prst="rect">
            <a:avLst/>
          </a:prstGeom>
          <a:noFill/>
          <a:ln>
            <a:noFill/>
          </a:ln>
        </p:spPr>
      </p:pic>
      <p:sp>
        <p:nvSpPr>
          <p:cNvPr id="37" name="Espace réservé du pied de page 10"/>
          <p:cNvSpPr>
            <a:spLocks noGrp="1"/>
          </p:cNvSpPr>
          <p:nvPr>
            <p:ph type="ftr" sz="quarter" idx="11"/>
          </p:nvPr>
        </p:nvSpPr>
        <p:spPr>
          <a:xfrm>
            <a:off x="545179" y="6165851"/>
            <a:ext cx="7216134" cy="432000"/>
          </a:xfrm>
        </p:spPr>
        <p:txBody>
          <a:bodyPr/>
          <a:lstStyle/>
          <a:p>
            <a:pPr algn="l"/>
            <a:r>
              <a:rPr lang="en-US" dirty="0" smtClean="0"/>
              <a:t>IDEMIA - </a:t>
            </a:r>
            <a:r>
              <a:rPr lang="en-US" dirty="0"/>
              <a:t>2018_2000035854 – </a:t>
            </a:r>
            <a:r>
              <a:rPr lang="en-US" dirty="0" smtClean="0"/>
              <a:t>V1</a:t>
            </a:r>
            <a:endParaRPr lang="en-US" dirty="0"/>
          </a:p>
        </p:txBody>
      </p:sp>
      <p:graphicFrame>
        <p:nvGraphicFramePr>
          <p:cNvPr id="2" name="Tableau 1"/>
          <p:cNvGraphicFramePr>
            <a:graphicFrameLocks noGrp="1"/>
          </p:cNvGraphicFramePr>
          <p:nvPr>
            <p:extLst>
              <p:ext uri="{D42A27DB-BD31-4B8C-83A1-F6EECF244321}">
                <p14:modId xmlns:p14="http://schemas.microsoft.com/office/powerpoint/2010/main" val="1621210708"/>
              </p:ext>
            </p:extLst>
          </p:nvPr>
        </p:nvGraphicFramePr>
        <p:xfrm>
          <a:off x="1746061" y="2551725"/>
          <a:ext cx="3074639" cy="1094400"/>
        </p:xfrm>
        <a:graphic>
          <a:graphicData uri="http://schemas.openxmlformats.org/drawingml/2006/table">
            <a:tbl>
              <a:tblPr bandRow="1">
                <a:tableStyleId>{793D81CF-94F2-401A-BA57-92F5A7B2D0C5}</a:tableStyleId>
              </a:tblPr>
              <a:tblGrid>
                <a:gridCol w="507330">
                  <a:extLst>
                    <a:ext uri="{9D8B030D-6E8A-4147-A177-3AD203B41FA5}">
                      <a16:colId xmlns:a16="http://schemas.microsoft.com/office/drawing/2014/main" val="3631133096"/>
                    </a:ext>
                  </a:extLst>
                </a:gridCol>
                <a:gridCol w="1546806">
                  <a:extLst>
                    <a:ext uri="{9D8B030D-6E8A-4147-A177-3AD203B41FA5}">
                      <a16:colId xmlns:a16="http://schemas.microsoft.com/office/drawing/2014/main" val="3806901525"/>
                    </a:ext>
                  </a:extLst>
                </a:gridCol>
                <a:gridCol w="1020503">
                  <a:extLst>
                    <a:ext uri="{9D8B030D-6E8A-4147-A177-3AD203B41FA5}">
                      <a16:colId xmlns:a16="http://schemas.microsoft.com/office/drawing/2014/main" val="543643501"/>
                    </a:ext>
                  </a:extLst>
                </a:gridCol>
              </a:tblGrid>
              <a:tr h="127970">
                <a:tc>
                  <a:txBody>
                    <a:bodyPr/>
                    <a:lstStyle/>
                    <a:p>
                      <a:pPr algn="ctr"/>
                      <a:r>
                        <a:rPr lang="en-US" sz="1200" noProof="0" dirty="0" smtClean="0">
                          <a:solidFill>
                            <a:schemeClr val="dk1"/>
                          </a:solidFill>
                          <a:latin typeface="+mn-lt"/>
                          <a:cs typeface="+mn-cs"/>
                        </a:rPr>
                        <a:t>7</a:t>
                      </a:r>
                      <a:endParaRPr lang="en-US" sz="1200" noProof="0" dirty="0">
                        <a:solidFill>
                          <a:schemeClr val="tx1"/>
                        </a:solidFill>
                        <a:latin typeface="+mn-lt"/>
                        <a:cs typeface="Times New Roman" panose="02020603050405020304" pitchFamily="18" charset="0"/>
                      </a:endParaRPr>
                    </a:p>
                  </a:txBody>
                  <a:tcPr marL="36000" marR="36000" marT="18000" marB="18000"/>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noProof="0" dirty="0" smtClean="0"/>
                        <a:t>RS485_RX_A (RX+)</a:t>
                      </a:r>
                      <a:endParaRPr lang="en-US" sz="1200" noProof="0" dirty="0" smtClean="0">
                        <a:solidFill>
                          <a:schemeClr val="tx1"/>
                        </a:solidFill>
                        <a:latin typeface="+mn-lt"/>
                        <a:cs typeface="Times New Roman" panose="02020603050405020304" pitchFamily="18" charset="0"/>
                      </a:endParaRPr>
                    </a:p>
                  </a:txBody>
                  <a:tcPr marL="36000" marR="36000" marT="18000" marB="18000"/>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noProof="0" dirty="0" smtClean="0"/>
                        <a:t>Blue / Black</a:t>
                      </a:r>
                      <a:endParaRPr lang="en-US" sz="1200" noProof="0" dirty="0" smtClean="0">
                        <a:solidFill>
                          <a:schemeClr val="tx1"/>
                        </a:solidFill>
                        <a:latin typeface="+mn-lt"/>
                        <a:cs typeface="Times New Roman" panose="02020603050405020304" pitchFamily="18" charset="0"/>
                      </a:endParaRPr>
                    </a:p>
                  </a:txBody>
                  <a:tcPr marL="36000" marR="36000" marT="18000" marB="18000"/>
                </a:tc>
                <a:extLst>
                  <a:ext uri="{0D108BD9-81ED-4DB2-BD59-A6C34878D82A}">
                    <a16:rowId xmlns:a16="http://schemas.microsoft.com/office/drawing/2014/main" val="380419890"/>
                  </a:ext>
                </a:extLst>
              </a:tr>
              <a:tr h="127970">
                <a:tc>
                  <a:txBody>
                    <a:bodyPr/>
                    <a:lstStyle/>
                    <a:p>
                      <a:pPr algn="ctr"/>
                      <a:r>
                        <a:rPr lang="en-US" sz="1200" noProof="0" dirty="0" smtClean="0">
                          <a:solidFill>
                            <a:schemeClr val="tx1"/>
                          </a:solidFill>
                          <a:latin typeface="+mn-lt"/>
                          <a:cs typeface="Times New Roman" panose="02020603050405020304" pitchFamily="18" charset="0"/>
                        </a:rPr>
                        <a:t>8</a:t>
                      </a:r>
                      <a:endParaRPr lang="en-US" sz="1200" noProof="0" dirty="0">
                        <a:solidFill>
                          <a:schemeClr val="tx1"/>
                        </a:solidFill>
                        <a:latin typeface="+mn-lt"/>
                        <a:cs typeface="Times New Roman" panose="02020603050405020304" pitchFamily="18" charset="0"/>
                      </a:endParaRPr>
                    </a:p>
                  </a:txBody>
                  <a:tcPr marL="36000" marR="36000" marT="18000" marB="18000"/>
                </a:tc>
                <a:tc>
                  <a:txBody>
                    <a:bodyPr/>
                    <a:lstStyle/>
                    <a:p>
                      <a:r>
                        <a:rPr lang="en-US" sz="1200" noProof="0" dirty="0" smtClean="0"/>
                        <a:t>RS485_TX_Z (TX-)</a:t>
                      </a:r>
                      <a:endParaRPr lang="en-US" sz="1200" noProof="0" dirty="0">
                        <a:solidFill>
                          <a:schemeClr val="tx1"/>
                        </a:solidFill>
                        <a:latin typeface="+mn-lt"/>
                        <a:cs typeface="Times New Roman" panose="02020603050405020304" pitchFamily="18" charset="0"/>
                      </a:endParaRPr>
                    </a:p>
                  </a:txBody>
                  <a:tcPr marL="36000" marR="36000" marT="18000" marB="18000"/>
                </a:tc>
                <a:tc>
                  <a:txBody>
                    <a:bodyPr/>
                    <a:lstStyle/>
                    <a:p>
                      <a:r>
                        <a:rPr lang="en-US" sz="1200" noProof="0" dirty="0" smtClean="0"/>
                        <a:t>Green / White</a:t>
                      </a:r>
                      <a:endParaRPr lang="en-US" sz="1200" noProof="0" dirty="0">
                        <a:solidFill>
                          <a:schemeClr val="tx1"/>
                        </a:solidFill>
                        <a:latin typeface="+mn-lt"/>
                        <a:cs typeface="Times New Roman" panose="02020603050405020304" pitchFamily="18" charset="0"/>
                      </a:endParaRPr>
                    </a:p>
                  </a:txBody>
                  <a:tcPr marL="36000" marR="36000" marT="18000" marB="18000"/>
                </a:tc>
                <a:extLst>
                  <a:ext uri="{0D108BD9-81ED-4DB2-BD59-A6C34878D82A}">
                    <a16:rowId xmlns:a16="http://schemas.microsoft.com/office/drawing/2014/main" val="3235651670"/>
                  </a:ext>
                </a:extLst>
              </a:tr>
              <a:tr h="97999">
                <a:tc>
                  <a:txBody>
                    <a:bodyPr/>
                    <a:lstStyle/>
                    <a:p>
                      <a:pPr algn="ctr"/>
                      <a:r>
                        <a:rPr lang="en-US" sz="1200" noProof="0" dirty="0" smtClean="0">
                          <a:solidFill>
                            <a:schemeClr val="tx1"/>
                          </a:solidFill>
                          <a:latin typeface="+mn-lt"/>
                          <a:cs typeface="Times New Roman" panose="02020603050405020304" pitchFamily="18" charset="0"/>
                        </a:rPr>
                        <a:t>9</a:t>
                      </a:r>
                      <a:endParaRPr lang="en-US" sz="1200" noProof="0" dirty="0">
                        <a:solidFill>
                          <a:schemeClr val="tx1"/>
                        </a:solidFill>
                        <a:latin typeface="+mn-lt"/>
                        <a:cs typeface="Times New Roman" panose="02020603050405020304" pitchFamily="18" charset="0"/>
                      </a:endParaRPr>
                    </a:p>
                  </a:txBody>
                  <a:tcPr marL="36000" marR="36000" marT="18000" marB="18000"/>
                </a:tc>
                <a:tc>
                  <a:txBody>
                    <a:bodyPr/>
                    <a:lstStyle/>
                    <a:p>
                      <a:r>
                        <a:rPr lang="en-US" sz="1200" noProof="0" dirty="0" smtClean="0">
                          <a:solidFill>
                            <a:schemeClr val="tx1"/>
                          </a:solidFill>
                          <a:latin typeface="+mn-lt"/>
                          <a:cs typeface="Times New Roman" panose="02020603050405020304" pitchFamily="18" charset="0"/>
                        </a:rPr>
                        <a:t>RS</a:t>
                      </a:r>
                      <a:r>
                        <a:rPr lang="en-US" sz="1200" noProof="0" dirty="0" smtClean="0"/>
                        <a:t>485</a:t>
                      </a:r>
                      <a:r>
                        <a:rPr lang="en-US" sz="1200" noProof="0" dirty="0" smtClean="0">
                          <a:solidFill>
                            <a:schemeClr val="tx1"/>
                          </a:solidFill>
                          <a:latin typeface="+mn-lt"/>
                          <a:cs typeface="Times New Roman" panose="02020603050405020304" pitchFamily="18" charset="0"/>
                        </a:rPr>
                        <a:t>_RX_B (RX-)</a:t>
                      </a:r>
                      <a:endParaRPr lang="en-US" sz="1200" noProof="0" dirty="0">
                        <a:solidFill>
                          <a:schemeClr val="tx1"/>
                        </a:solidFill>
                        <a:latin typeface="+mn-lt"/>
                        <a:cs typeface="Times New Roman" panose="02020603050405020304" pitchFamily="18" charset="0"/>
                      </a:endParaRPr>
                    </a:p>
                  </a:txBody>
                  <a:tcPr marL="36000" marR="36000" marT="18000" marB="18000"/>
                </a:tc>
                <a:tc>
                  <a:txBody>
                    <a:bodyPr/>
                    <a:lstStyle/>
                    <a:p>
                      <a:r>
                        <a:rPr lang="en-US" sz="1200" noProof="0" dirty="0" smtClean="0">
                          <a:solidFill>
                            <a:schemeClr val="tx1"/>
                          </a:solidFill>
                          <a:latin typeface="+mn-lt"/>
                          <a:cs typeface="Times New Roman" panose="02020603050405020304" pitchFamily="18" charset="0"/>
                        </a:rPr>
                        <a:t>Blue / White</a:t>
                      </a:r>
                    </a:p>
                  </a:txBody>
                  <a:tcPr marL="36000" marR="36000" marT="18000" marB="18000"/>
                </a:tc>
                <a:extLst>
                  <a:ext uri="{0D108BD9-81ED-4DB2-BD59-A6C34878D82A}">
                    <a16:rowId xmlns:a16="http://schemas.microsoft.com/office/drawing/2014/main" val="2098473183"/>
                  </a:ext>
                </a:extLst>
              </a:tr>
              <a:tr h="97999">
                <a:tc>
                  <a:txBody>
                    <a:bodyPr/>
                    <a:lstStyle/>
                    <a:p>
                      <a:pPr algn="ctr"/>
                      <a:r>
                        <a:rPr lang="en-US" sz="1200" noProof="0" dirty="0" smtClean="0">
                          <a:solidFill>
                            <a:schemeClr val="tx1"/>
                          </a:solidFill>
                          <a:latin typeface="+mn-lt"/>
                          <a:cs typeface="Times New Roman" panose="02020603050405020304" pitchFamily="18" charset="0"/>
                        </a:rPr>
                        <a:t>10</a:t>
                      </a:r>
                      <a:endParaRPr lang="en-US" sz="1200" noProof="0" dirty="0">
                        <a:solidFill>
                          <a:schemeClr val="tx1"/>
                        </a:solidFill>
                        <a:latin typeface="+mn-lt"/>
                        <a:cs typeface="Times New Roman" panose="02020603050405020304" pitchFamily="18" charset="0"/>
                      </a:endParaRPr>
                    </a:p>
                  </a:txBody>
                  <a:tcPr marL="36000" marR="36000" marT="18000" marB="18000"/>
                </a:tc>
                <a:tc>
                  <a:txBody>
                    <a:bodyPr/>
                    <a:lstStyle/>
                    <a:p>
                      <a:r>
                        <a:rPr lang="en-US" sz="1200" noProof="0" dirty="0" smtClean="0">
                          <a:solidFill>
                            <a:schemeClr val="tx1"/>
                          </a:solidFill>
                          <a:latin typeface="+mn-lt"/>
                          <a:cs typeface="Times New Roman" panose="02020603050405020304" pitchFamily="18" charset="0"/>
                        </a:rPr>
                        <a:t>RS</a:t>
                      </a:r>
                      <a:r>
                        <a:rPr lang="en-US" sz="1200" noProof="0" dirty="0" smtClean="0"/>
                        <a:t>485</a:t>
                      </a:r>
                      <a:r>
                        <a:rPr lang="en-US" sz="1200" noProof="0" dirty="0" smtClean="0">
                          <a:solidFill>
                            <a:schemeClr val="tx1"/>
                          </a:solidFill>
                          <a:latin typeface="+mn-lt"/>
                          <a:cs typeface="Times New Roman" panose="02020603050405020304" pitchFamily="18" charset="0"/>
                        </a:rPr>
                        <a:t>_TX_Y (TX+)</a:t>
                      </a:r>
                      <a:endParaRPr lang="en-US" sz="1200" noProof="0" dirty="0">
                        <a:solidFill>
                          <a:schemeClr val="tx1"/>
                        </a:solidFill>
                        <a:latin typeface="+mn-lt"/>
                        <a:cs typeface="Times New Roman" panose="02020603050405020304" pitchFamily="18" charset="0"/>
                      </a:endParaRPr>
                    </a:p>
                  </a:txBody>
                  <a:tcPr marL="36000" marR="36000" marT="18000" marB="18000"/>
                </a:tc>
                <a:tc>
                  <a:txBody>
                    <a:bodyPr/>
                    <a:lstStyle/>
                    <a:p>
                      <a:r>
                        <a:rPr lang="en-US" sz="1200" noProof="0" dirty="0" smtClean="0">
                          <a:solidFill>
                            <a:schemeClr val="tx1"/>
                          </a:solidFill>
                          <a:latin typeface="+mn-lt"/>
                          <a:cs typeface="Times New Roman" panose="02020603050405020304" pitchFamily="18" charset="0"/>
                        </a:rPr>
                        <a:t>Green / Black</a:t>
                      </a:r>
                    </a:p>
                  </a:txBody>
                  <a:tcPr marL="36000" marR="36000" marT="18000" marB="18000"/>
                </a:tc>
                <a:extLst>
                  <a:ext uri="{0D108BD9-81ED-4DB2-BD59-A6C34878D82A}">
                    <a16:rowId xmlns:a16="http://schemas.microsoft.com/office/drawing/2014/main" val="3630376289"/>
                  </a:ext>
                </a:extLst>
              </a:tr>
              <a:tr h="97999">
                <a:tc>
                  <a:txBody>
                    <a:bodyPr/>
                    <a:lstStyle/>
                    <a:p>
                      <a:pPr algn="ctr"/>
                      <a:r>
                        <a:rPr lang="en-US" sz="1200" noProof="0" dirty="0" smtClean="0">
                          <a:solidFill>
                            <a:schemeClr val="tx1"/>
                          </a:solidFill>
                          <a:latin typeface="+mn-lt"/>
                          <a:cs typeface="Times New Roman" panose="02020603050405020304" pitchFamily="18" charset="0"/>
                        </a:rPr>
                        <a:t>11</a:t>
                      </a:r>
                      <a:endParaRPr lang="en-US" sz="1200" noProof="0" dirty="0">
                        <a:solidFill>
                          <a:schemeClr val="tx1"/>
                        </a:solidFill>
                        <a:latin typeface="+mn-lt"/>
                        <a:cs typeface="Times New Roman" panose="02020603050405020304" pitchFamily="18" charset="0"/>
                      </a:endParaRPr>
                    </a:p>
                  </a:txBody>
                  <a:tcPr marL="36000" marR="36000" marT="18000" marB="18000"/>
                </a:tc>
                <a:tc>
                  <a:txBody>
                    <a:bodyPr/>
                    <a:lstStyle/>
                    <a:p>
                      <a:r>
                        <a:rPr lang="en-US" sz="1200" noProof="0" dirty="0" smtClean="0">
                          <a:solidFill>
                            <a:schemeClr val="tx1"/>
                          </a:solidFill>
                          <a:latin typeface="+mn-lt"/>
                          <a:cs typeface="Times New Roman" panose="02020603050405020304" pitchFamily="18" charset="0"/>
                        </a:rPr>
                        <a:t>RS</a:t>
                      </a:r>
                      <a:r>
                        <a:rPr lang="en-US" sz="1200" noProof="0" dirty="0" smtClean="0"/>
                        <a:t>485</a:t>
                      </a:r>
                      <a:r>
                        <a:rPr lang="en-US" sz="1200" noProof="0" dirty="0" smtClean="0">
                          <a:solidFill>
                            <a:schemeClr val="tx1"/>
                          </a:solidFill>
                          <a:latin typeface="+mn-lt"/>
                          <a:cs typeface="Times New Roman" panose="02020603050405020304" pitchFamily="18" charset="0"/>
                        </a:rPr>
                        <a:t>_GND</a:t>
                      </a:r>
                      <a:endParaRPr lang="en-US" sz="1200" noProof="0" dirty="0">
                        <a:solidFill>
                          <a:schemeClr val="tx1"/>
                        </a:solidFill>
                        <a:latin typeface="+mn-lt"/>
                        <a:cs typeface="Times New Roman" panose="02020603050405020304" pitchFamily="18" charset="0"/>
                      </a:endParaRPr>
                    </a:p>
                  </a:txBody>
                  <a:tcPr marL="36000" marR="36000" marT="18000" marB="18000"/>
                </a:tc>
                <a:tc>
                  <a:txBody>
                    <a:bodyPr/>
                    <a:lstStyle/>
                    <a:p>
                      <a:r>
                        <a:rPr lang="en-US" sz="1200" noProof="0" dirty="0" smtClean="0">
                          <a:solidFill>
                            <a:schemeClr val="tx1"/>
                          </a:solidFill>
                          <a:latin typeface="+mn-lt"/>
                          <a:cs typeface="Times New Roman" panose="02020603050405020304" pitchFamily="18" charset="0"/>
                        </a:rPr>
                        <a:t>Black / Red</a:t>
                      </a:r>
                    </a:p>
                  </a:txBody>
                  <a:tcPr marL="36000" marR="36000" marT="18000" marB="18000"/>
                </a:tc>
                <a:extLst>
                  <a:ext uri="{0D108BD9-81ED-4DB2-BD59-A6C34878D82A}">
                    <a16:rowId xmlns:a16="http://schemas.microsoft.com/office/drawing/2014/main" val="3028039109"/>
                  </a:ext>
                </a:extLst>
              </a:tr>
            </a:tbl>
          </a:graphicData>
        </a:graphic>
      </p:graphicFrame>
    </p:spTree>
    <p:extLst>
      <p:ext uri="{BB962C8B-B14F-4D97-AF65-F5344CB8AC3E}">
        <p14:creationId xmlns:p14="http://schemas.microsoft.com/office/powerpoint/2010/main" val="349797227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ectangle 48"/>
          <p:cNvSpPr/>
          <p:nvPr/>
        </p:nvSpPr>
        <p:spPr>
          <a:xfrm>
            <a:off x="1847846" y="1989992"/>
            <a:ext cx="3828502" cy="1440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p>
        </p:txBody>
      </p:sp>
      <p:sp>
        <p:nvSpPr>
          <p:cNvPr id="8" name="Titre 7"/>
          <p:cNvSpPr>
            <a:spLocks noGrp="1"/>
          </p:cNvSpPr>
          <p:nvPr>
            <p:ph type="title"/>
          </p:nvPr>
        </p:nvSpPr>
        <p:spPr/>
        <p:txBody>
          <a:bodyPr/>
          <a:lstStyle/>
          <a:p>
            <a:r>
              <a:rPr lang="en-US" dirty="0"/>
              <a:t>Ethernet and Wireless LAN </a:t>
            </a:r>
          </a:p>
        </p:txBody>
      </p:sp>
      <p:sp>
        <p:nvSpPr>
          <p:cNvPr id="12" name="Espace réservé du numéro de diapositive 11"/>
          <p:cNvSpPr>
            <a:spLocks noGrp="1"/>
          </p:cNvSpPr>
          <p:nvPr>
            <p:ph type="sldNum" sz="quarter" idx="12"/>
          </p:nvPr>
        </p:nvSpPr>
        <p:spPr/>
        <p:txBody>
          <a:bodyPr/>
          <a:lstStyle/>
          <a:p>
            <a:fld id="{733122C9-A0B9-462F-8757-0847AD287B63}" type="slidenum">
              <a:rPr lang="en-US" smtClean="0"/>
              <a:pPr/>
              <a:t>16</a:t>
            </a:fld>
            <a:endParaRPr lang="en-US" dirty="0"/>
          </a:p>
        </p:txBody>
      </p:sp>
      <p:graphicFrame>
        <p:nvGraphicFramePr>
          <p:cNvPr id="27" name="Tableau 26"/>
          <p:cNvGraphicFramePr>
            <a:graphicFrameLocks noGrp="1"/>
          </p:cNvGraphicFramePr>
          <p:nvPr>
            <p:extLst>
              <p:ext uri="{D42A27DB-BD31-4B8C-83A1-F6EECF244321}">
                <p14:modId xmlns:p14="http://schemas.microsoft.com/office/powerpoint/2010/main" val="1468911140"/>
              </p:ext>
            </p:extLst>
          </p:nvPr>
        </p:nvGraphicFramePr>
        <p:xfrm>
          <a:off x="2262144" y="1077032"/>
          <a:ext cx="3122904" cy="1969920"/>
        </p:xfrm>
        <a:graphic>
          <a:graphicData uri="http://schemas.openxmlformats.org/drawingml/2006/table">
            <a:tbl>
              <a:tblPr bandRow="1">
                <a:tableStyleId>{10A1B5D5-9B99-4C35-A422-299274C87663}</a:tableStyleId>
              </a:tblPr>
              <a:tblGrid>
                <a:gridCol w="501228">
                  <a:extLst>
                    <a:ext uri="{9D8B030D-6E8A-4147-A177-3AD203B41FA5}">
                      <a16:colId xmlns:a16="http://schemas.microsoft.com/office/drawing/2014/main" val="20000"/>
                    </a:ext>
                  </a:extLst>
                </a:gridCol>
                <a:gridCol w="1109508">
                  <a:extLst>
                    <a:ext uri="{9D8B030D-6E8A-4147-A177-3AD203B41FA5}">
                      <a16:colId xmlns:a16="http://schemas.microsoft.com/office/drawing/2014/main" val="20001"/>
                    </a:ext>
                  </a:extLst>
                </a:gridCol>
                <a:gridCol w="1512168">
                  <a:extLst>
                    <a:ext uri="{9D8B030D-6E8A-4147-A177-3AD203B41FA5}">
                      <a16:colId xmlns:a16="http://schemas.microsoft.com/office/drawing/2014/main" val="20002"/>
                    </a:ext>
                  </a:extLst>
                </a:gridCol>
              </a:tblGrid>
              <a:tr h="216024">
                <a:tc>
                  <a:txBody>
                    <a:bodyPr/>
                    <a:lstStyle/>
                    <a:p>
                      <a:pPr algn="ctr"/>
                      <a:r>
                        <a:rPr lang="en-US" sz="1200" noProof="0" dirty="0" smtClean="0">
                          <a:solidFill>
                            <a:srgbClr val="FF0000"/>
                          </a:solidFill>
                        </a:rPr>
                        <a:t>1</a:t>
                      </a:r>
                      <a:endParaRPr lang="en-US" sz="1200" b="0" noProof="0" dirty="0">
                        <a:solidFill>
                          <a:srgbClr val="FF0000"/>
                        </a:solidFill>
                        <a:latin typeface="+mn-lt"/>
                        <a:cs typeface="Times New Roman" panose="02020603050405020304" pitchFamily="18" charset="0"/>
                      </a:endParaRPr>
                    </a:p>
                  </a:txBody>
                  <a:tcPr marL="36000" marR="36000" marT="18000" marB="18000"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noProof="0" dirty="0" smtClean="0"/>
                        <a:t>ETH TX+</a:t>
                      </a:r>
                      <a:endParaRPr lang="en-US" sz="1200" b="0" noProof="0" dirty="0" smtClean="0">
                        <a:latin typeface="+mn-lt"/>
                        <a:cs typeface="Times New Roman" panose="02020603050405020304" pitchFamily="18" charset="0"/>
                      </a:endParaRPr>
                    </a:p>
                  </a:txBody>
                  <a:tcPr marL="36000" marR="36000" marT="18000" marB="18000" anchor="ctr"/>
                </a:tc>
                <a:tc>
                  <a:txBody>
                    <a:bodyPr/>
                    <a:lstStyle/>
                    <a:p>
                      <a:r>
                        <a:rPr lang="en-US" sz="1200" noProof="0" dirty="0" smtClean="0"/>
                        <a:t>Orange / White</a:t>
                      </a:r>
                      <a:endParaRPr lang="en-US" sz="1200" b="0" noProof="0" dirty="0">
                        <a:latin typeface="+mn-lt"/>
                        <a:cs typeface="Times New Roman" panose="02020603050405020304" pitchFamily="18" charset="0"/>
                      </a:endParaRPr>
                    </a:p>
                  </a:txBody>
                  <a:tcPr marL="36000" marR="36000" marT="18000" marB="18000" anchor="ctr"/>
                </a:tc>
                <a:extLst>
                  <a:ext uri="{0D108BD9-81ED-4DB2-BD59-A6C34878D82A}">
                    <a16:rowId xmlns:a16="http://schemas.microsoft.com/office/drawing/2014/main" val="10000"/>
                  </a:ext>
                </a:extLst>
              </a:tr>
              <a:tr h="216024">
                <a:tc>
                  <a:txBody>
                    <a:bodyPr/>
                    <a:lstStyle/>
                    <a:p>
                      <a:pPr algn="ctr"/>
                      <a:r>
                        <a:rPr lang="en-US" sz="1200" noProof="0" dirty="0" smtClean="0">
                          <a:solidFill>
                            <a:srgbClr val="FF0000"/>
                          </a:solidFill>
                        </a:rPr>
                        <a:t>2</a:t>
                      </a:r>
                      <a:endParaRPr lang="en-US" sz="1200" b="0" noProof="0" dirty="0">
                        <a:solidFill>
                          <a:srgbClr val="FF0000"/>
                        </a:solidFill>
                        <a:latin typeface="+mn-lt"/>
                        <a:cs typeface="Times New Roman" panose="02020603050405020304" pitchFamily="18" charset="0"/>
                      </a:endParaRPr>
                    </a:p>
                  </a:txBody>
                  <a:tcPr marL="36000" marR="36000" marT="18000" marB="18000" anchor="ctr"/>
                </a:tc>
                <a:tc>
                  <a:txBody>
                    <a:bodyPr/>
                    <a:lstStyle/>
                    <a:p>
                      <a:r>
                        <a:rPr lang="en-US" sz="1200" noProof="0" dirty="0" smtClean="0"/>
                        <a:t>ETH TX-</a:t>
                      </a:r>
                      <a:endParaRPr lang="en-US" sz="1200" b="0" noProof="0" dirty="0">
                        <a:latin typeface="+mn-lt"/>
                        <a:cs typeface="Times New Roman" panose="02020603050405020304" pitchFamily="18" charset="0"/>
                      </a:endParaRPr>
                    </a:p>
                  </a:txBody>
                  <a:tcPr marL="36000" marR="36000" marT="18000" marB="18000" anchor="ctr"/>
                </a:tc>
                <a:tc>
                  <a:txBody>
                    <a:bodyPr/>
                    <a:lstStyle/>
                    <a:p>
                      <a:r>
                        <a:rPr lang="en-US" sz="1200" noProof="0" dirty="0" smtClean="0"/>
                        <a:t>Orange</a:t>
                      </a:r>
                      <a:endParaRPr lang="en-US" sz="1200" b="0" noProof="0" dirty="0">
                        <a:latin typeface="+mn-lt"/>
                        <a:cs typeface="Times New Roman" panose="02020603050405020304" pitchFamily="18" charset="0"/>
                      </a:endParaRPr>
                    </a:p>
                  </a:txBody>
                  <a:tcPr marL="36000" marR="36000" marT="18000" marB="18000" anchor="ctr"/>
                </a:tc>
                <a:extLst>
                  <a:ext uri="{0D108BD9-81ED-4DB2-BD59-A6C34878D82A}">
                    <a16:rowId xmlns:a16="http://schemas.microsoft.com/office/drawing/2014/main" val="10001"/>
                  </a:ext>
                </a:extLst>
              </a:tr>
              <a:tr h="216024">
                <a:tc>
                  <a:txBody>
                    <a:bodyPr/>
                    <a:lstStyle/>
                    <a:p>
                      <a:pPr algn="ctr"/>
                      <a:r>
                        <a:rPr lang="en-US" sz="1200" noProof="0" dirty="0" smtClean="0">
                          <a:solidFill>
                            <a:srgbClr val="FF0000"/>
                          </a:solidFill>
                        </a:rPr>
                        <a:t>3</a:t>
                      </a:r>
                      <a:endParaRPr lang="en-US" sz="1200" b="0" noProof="0" dirty="0">
                        <a:solidFill>
                          <a:srgbClr val="FF0000"/>
                        </a:solidFill>
                        <a:latin typeface="+mn-lt"/>
                        <a:cs typeface="Times New Roman" panose="02020603050405020304" pitchFamily="18" charset="0"/>
                      </a:endParaRPr>
                    </a:p>
                  </a:txBody>
                  <a:tcPr marL="36000" marR="36000" marT="18000" marB="18000" anchor="ctr"/>
                </a:tc>
                <a:tc>
                  <a:txBody>
                    <a:bodyPr/>
                    <a:lstStyle/>
                    <a:p>
                      <a:r>
                        <a:rPr lang="en-US" sz="1200" noProof="0" dirty="0" smtClean="0"/>
                        <a:t>ETH RX+</a:t>
                      </a:r>
                      <a:endParaRPr lang="en-US" sz="1200" b="0" noProof="0" dirty="0">
                        <a:latin typeface="+mn-lt"/>
                        <a:cs typeface="Times New Roman" panose="02020603050405020304" pitchFamily="18" charset="0"/>
                      </a:endParaRPr>
                    </a:p>
                  </a:txBody>
                  <a:tcPr marL="36000" marR="36000" marT="18000" marB="18000" anchor="ctr"/>
                </a:tc>
                <a:tc>
                  <a:txBody>
                    <a:bodyPr/>
                    <a:lstStyle/>
                    <a:p>
                      <a:pPr marL="0" marR="0" lvl="0" indent="0" algn="l" defTabSz="685766" rtl="0" eaLnBrk="1" fontAlgn="auto" latinLnBrk="0" hangingPunct="1">
                        <a:lnSpc>
                          <a:spcPct val="100000"/>
                        </a:lnSpc>
                        <a:spcBef>
                          <a:spcPts val="0"/>
                        </a:spcBef>
                        <a:spcAft>
                          <a:spcPts val="0"/>
                        </a:spcAft>
                        <a:buClrTx/>
                        <a:buSzTx/>
                        <a:buFontTx/>
                        <a:buNone/>
                        <a:tabLst/>
                        <a:defRPr/>
                      </a:pPr>
                      <a:r>
                        <a:rPr lang="en-US" sz="1200" noProof="0" dirty="0" smtClean="0"/>
                        <a:t>Green / White</a:t>
                      </a:r>
                      <a:endParaRPr lang="en-US" sz="1200" b="0" noProof="0" dirty="0" smtClean="0">
                        <a:latin typeface="+mn-lt"/>
                        <a:cs typeface="Times New Roman" panose="02020603050405020304" pitchFamily="18" charset="0"/>
                      </a:endParaRPr>
                    </a:p>
                  </a:txBody>
                  <a:tcPr marL="36000" marR="36000" marT="18000" marB="18000" anchor="ctr"/>
                </a:tc>
                <a:extLst>
                  <a:ext uri="{0D108BD9-81ED-4DB2-BD59-A6C34878D82A}">
                    <a16:rowId xmlns:a16="http://schemas.microsoft.com/office/drawing/2014/main" val="10002"/>
                  </a:ext>
                </a:extLst>
              </a:tr>
              <a:tr h="216024">
                <a:tc>
                  <a:txBody>
                    <a:bodyPr/>
                    <a:lstStyle/>
                    <a:p>
                      <a:pPr algn="ctr"/>
                      <a:r>
                        <a:rPr lang="en-US" sz="1200" noProof="0" dirty="0" smtClean="0">
                          <a:solidFill>
                            <a:srgbClr val="FF0000"/>
                          </a:solidFill>
                        </a:rPr>
                        <a:t>4</a:t>
                      </a:r>
                      <a:endParaRPr lang="en-US" sz="1200" b="0" noProof="0" dirty="0">
                        <a:solidFill>
                          <a:srgbClr val="FF0000"/>
                        </a:solidFill>
                        <a:latin typeface="+mn-lt"/>
                        <a:cs typeface="Times New Roman" panose="02020603050405020304" pitchFamily="18" charset="0"/>
                      </a:endParaRPr>
                    </a:p>
                  </a:txBody>
                  <a:tcPr marL="36000" marR="36000" marT="18000" marB="18000" anchor="ctr"/>
                </a:tc>
                <a:tc>
                  <a:txBody>
                    <a:bodyPr/>
                    <a:lstStyle/>
                    <a:p>
                      <a:r>
                        <a:rPr lang="en-US" sz="1200" noProof="0" dirty="0" smtClean="0"/>
                        <a:t>ETH VPORT+</a:t>
                      </a:r>
                      <a:endParaRPr lang="en-US" sz="1200" b="0" noProof="0" dirty="0">
                        <a:latin typeface="+mn-lt"/>
                        <a:cs typeface="Times New Roman" panose="02020603050405020304" pitchFamily="18" charset="0"/>
                      </a:endParaRPr>
                    </a:p>
                  </a:txBody>
                  <a:tcPr marL="36000" marR="36000" marT="18000" marB="18000" anchor="ctr"/>
                </a:tc>
                <a:tc>
                  <a:txBody>
                    <a:bodyPr/>
                    <a:lstStyle/>
                    <a:p>
                      <a:r>
                        <a:rPr lang="en-US" sz="1200" noProof="0" dirty="0" smtClean="0"/>
                        <a:t>Blue</a:t>
                      </a:r>
                      <a:endParaRPr lang="en-US" sz="1200" b="0" noProof="0" dirty="0" smtClean="0">
                        <a:latin typeface="+mn-lt"/>
                        <a:cs typeface="Times New Roman" panose="02020603050405020304" pitchFamily="18" charset="0"/>
                      </a:endParaRPr>
                    </a:p>
                  </a:txBody>
                  <a:tcPr marL="36000" marR="36000" marT="18000" marB="18000" anchor="ctr"/>
                </a:tc>
                <a:extLst>
                  <a:ext uri="{0D108BD9-81ED-4DB2-BD59-A6C34878D82A}">
                    <a16:rowId xmlns:a16="http://schemas.microsoft.com/office/drawing/2014/main" val="10003"/>
                  </a:ext>
                </a:extLst>
              </a:tr>
              <a:tr h="216024">
                <a:tc>
                  <a:txBody>
                    <a:bodyPr/>
                    <a:lstStyle/>
                    <a:p>
                      <a:pPr algn="ctr"/>
                      <a:r>
                        <a:rPr lang="en-US" sz="1200" noProof="0" dirty="0" smtClean="0">
                          <a:solidFill>
                            <a:srgbClr val="FF0000"/>
                          </a:solidFill>
                        </a:rPr>
                        <a:t>5</a:t>
                      </a:r>
                      <a:endParaRPr lang="en-US" sz="1200" b="0" noProof="0" dirty="0">
                        <a:solidFill>
                          <a:srgbClr val="FF0000"/>
                        </a:solidFill>
                        <a:latin typeface="+mn-lt"/>
                        <a:cs typeface="Times New Roman" panose="02020603050405020304" pitchFamily="18" charset="0"/>
                      </a:endParaRPr>
                    </a:p>
                  </a:txBody>
                  <a:tcPr marL="36000" marR="36000" marT="18000" marB="18000" anchor="ctr"/>
                </a:tc>
                <a:tc>
                  <a:txBody>
                    <a:bodyPr/>
                    <a:lstStyle/>
                    <a:p>
                      <a:r>
                        <a:rPr lang="en-US" sz="1200" noProof="0" dirty="0" smtClean="0"/>
                        <a:t>ETH VPORT+</a:t>
                      </a:r>
                      <a:endParaRPr lang="en-US" sz="1200" b="0" noProof="0" dirty="0">
                        <a:latin typeface="+mn-lt"/>
                        <a:cs typeface="Times New Roman" panose="02020603050405020304" pitchFamily="18" charset="0"/>
                      </a:endParaRPr>
                    </a:p>
                  </a:txBody>
                  <a:tcPr marL="36000" marR="36000" marT="18000" marB="18000" anchor="ctr"/>
                </a:tc>
                <a:tc>
                  <a:txBody>
                    <a:bodyPr/>
                    <a:lstStyle/>
                    <a:p>
                      <a:r>
                        <a:rPr lang="en-US" sz="1200" noProof="0" dirty="0" smtClean="0"/>
                        <a:t>Blue / White</a:t>
                      </a:r>
                      <a:endParaRPr lang="en-US" sz="1200" b="0" noProof="0" dirty="0" smtClean="0">
                        <a:latin typeface="+mn-lt"/>
                        <a:cs typeface="Times New Roman" panose="02020603050405020304" pitchFamily="18" charset="0"/>
                      </a:endParaRPr>
                    </a:p>
                  </a:txBody>
                  <a:tcPr marL="36000" marR="36000" marT="18000" marB="18000" anchor="ctr"/>
                </a:tc>
                <a:extLst>
                  <a:ext uri="{0D108BD9-81ED-4DB2-BD59-A6C34878D82A}">
                    <a16:rowId xmlns:a16="http://schemas.microsoft.com/office/drawing/2014/main" val="10004"/>
                  </a:ext>
                </a:extLst>
              </a:tr>
              <a:tr h="216024">
                <a:tc>
                  <a:txBody>
                    <a:bodyPr/>
                    <a:lstStyle/>
                    <a:p>
                      <a:pPr algn="ctr"/>
                      <a:r>
                        <a:rPr lang="en-US" sz="1200" noProof="0" dirty="0" smtClean="0">
                          <a:solidFill>
                            <a:srgbClr val="FF0000"/>
                          </a:solidFill>
                        </a:rPr>
                        <a:t>6</a:t>
                      </a:r>
                      <a:endParaRPr lang="en-US" sz="1200" b="0" noProof="0" dirty="0">
                        <a:solidFill>
                          <a:srgbClr val="FF0000"/>
                        </a:solidFill>
                        <a:latin typeface="+mn-lt"/>
                        <a:cs typeface="Times New Roman" panose="02020603050405020304" pitchFamily="18" charset="0"/>
                      </a:endParaRPr>
                    </a:p>
                  </a:txBody>
                  <a:tcPr marL="36000" marR="36000" marT="18000" marB="18000" anchor="ctr"/>
                </a:tc>
                <a:tc>
                  <a:txBody>
                    <a:bodyPr/>
                    <a:lstStyle/>
                    <a:p>
                      <a:r>
                        <a:rPr lang="en-US" sz="1200" noProof="0" dirty="0" smtClean="0"/>
                        <a:t>ETH RX-</a:t>
                      </a:r>
                      <a:endParaRPr lang="en-US" sz="1200" b="0" noProof="0" dirty="0">
                        <a:latin typeface="+mn-lt"/>
                        <a:cs typeface="Times New Roman" panose="02020603050405020304" pitchFamily="18" charset="0"/>
                      </a:endParaRPr>
                    </a:p>
                  </a:txBody>
                  <a:tcPr marL="36000" marR="36000" marT="18000" marB="18000" anchor="ctr"/>
                </a:tc>
                <a:tc>
                  <a:txBody>
                    <a:bodyPr/>
                    <a:lstStyle/>
                    <a:p>
                      <a:r>
                        <a:rPr lang="en-US" sz="1200" noProof="0" dirty="0" smtClean="0"/>
                        <a:t>Green</a:t>
                      </a:r>
                      <a:endParaRPr lang="en-US" sz="1200" b="0" noProof="0" dirty="0" smtClean="0">
                        <a:latin typeface="+mn-lt"/>
                        <a:cs typeface="Times New Roman" panose="02020603050405020304" pitchFamily="18" charset="0"/>
                      </a:endParaRPr>
                    </a:p>
                  </a:txBody>
                  <a:tcPr marL="36000" marR="36000" marT="18000" marB="18000" anchor="ctr"/>
                </a:tc>
                <a:extLst>
                  <a:ext uri="{0D108BD9-81ED-4DB2-BD59-A6C34878D82A}">
                    <a16:rowId xmlns:a16="http://schemas.microsoft.com/office/drawing/2014/main" val="10005"/>
                  </a:ext>
                </a:extLst>
              </a:tr>
              <a:tr h="216024">
                <a:tc>
                  <a:txBody>
                    <a:bodyPr/>
                    <a:lstStyle/>
                    <a:p>
                      <a:pPr algn="ctr"/>
                      <a:r>
                        <a:rPr lang="en-US" sz="1200" noProof="0" dirty="0" smtClean="0">
                          <a:solidFill>
                            <a:srgbClr val="FF0000"/>
                          </a:solidFill>
                        </a:rPr>
                        <a:t>7</a:t>
                      </a:r>
                      <a:endParaRPr lang="en-US" sz="1200" b="0" noProof="0" dirty="0">
                        <a:solidFill>
                          <a:srgbClr val="FF0000"/>
                        </a:solidFill>
                        <a:latin typeface="+mn-lt"/>
                        <a:cs typeface="Times New Roman" panose="02020603050405020304" pitchFamily="18" charset="0"/>
                      </a:endParaRPr>
                    </a:p>
                  </a:txBody>
                  <a:tcPr marL="36000" marR="36000" marT="18000" marB="18000" anchor="ctr"/>
                </a:tc>
                <a:tc>
                  <a:txBody>
                    <a:bodyPr/>
                    <a:lstStyle/>
                    <a:p>
                      <a:r>
                        <a:rPr lang="en-US" sz="1200" noProof="0" dirty="0" smtClean="0"/>
                        <a:t>ETH VPORT-</a:t>
                      </a:r>
                      <a:endParaRPr lang="en-US" sz="1200" b="0" noProof="0" dirty="0">
                        <a:latin typeface="+mn-lt"/>
                        <a:cs typeface="Times New Roman" panose="02020603050405020304" pitchFamily="18" charset="0"/>
                      </a:endParaRPr>
                    </a:p>
                  </a:txBody>
                  <a:tcPr marL="36000" marR="36000" marT="18000" marB="18000" anchor="ctr"/>
                </a:tc>
                <a:tc>
                  <a:txBody>
                    <a:bodyPr/>
                    <a:lstStyle/>
                    <a:p>
                      <a:r>
                        <a:rPr lang="en-US" sz="1200" noProof="0" dirty="0" smtClean="0"/>
                        <a:t>Brown / White</a:t>
                      </a:r>
                      <a:endParaRPr lang="en-US" sz="1200" b="0" noProof="0" dirty="0" smtClean="0">
                        <a:latin typeface="+mn-lt"/>
                        <a:cs typeface="Times New Roman" panose="02020603050405020304" pitchFamily="18" charset="0"/>
                      </a:endParaRPr>
                    </a:p>
                  </a:txBody>
                  <a:tcPr marL="36000" marR="36000" marT="18000" marB="18000" anchor="ctr"/>
                </a:tc>
                <a:extLst>
                  <a:ext uri="{0D108BD9-81ED-4DB2-BD59-A6C34878D82A}">
                    <a16:rowId xmlns:a16="http://schemas.microsoft.com/office/drawing/2014/main" val="10006"/>
                  </a:ext>
                </a:extLst>
              </a:tr>
              <a:tr h="216024">
                <a:tc>
                  <a:txBody>
                    <a:bodyPr/>
                    <a:lstStyle/>
                    <a:p>
                      <a:pPr algn="ctr"/>
                      <a:r>
                        <a:rPr lang="en-US" sz="1200" noProof="0" dirty="0" smtClean="0">
                          <a:solidFill>
                            <a:srgbClr val="FF0000"/>
                          </a:solidFill>
                        </a:rPr>
                        <a:t>8</a:t>
                      </a:r>
                      <a:endParaRPr lang="en-US" sz="1200" b="0" noProof="0" dirty="0">
                        <a:solidFill>
                          <a:srgbClr val="FF0000"/>
                        </a:solidFill>
                        <a:latin typeface="+mn-lt"/>
                        <a:cs typeface="Times New Roman" panose="02020603050405020304" pitchFamily="18" charset="0"/>
                      </a:endParaRPr>
                    </a:p>
                  </a:txBody>
                  <a:tcPr marL="36000" marR="36000" marT="18000" marB="18000" anchor="ctr"/>
                </a:tc>
                <a:tc>
                  <a:txBody>
                    <a:bodyPr/>
                    <a:lstStyle/>
                    <a:p>
                      <a:r>
                        <a:rPr lang="en-US" sz="1200" noProof="0" dirty="0" smtClean="0"/>
                        <a:t>ETH VPORT-</a:t>
                      </a:r>
                      <a:endParaRPr lang="en-US" sz="1200" b="0" noProof="0" dirty="0">
                        <a:latin typeface="+mn-lt"/>
                        <a:cs typeface="Times New Roman" panose="02020603050405020304" pitchFamily="18" charset="0"/>
                      </a:endParaRPr>
                    </a:p>
                  </a:txBody>
                  <a:tcPr marL="36000" marR="36000" marT="18000" marB="18000" anchor="ctr"/>
                </a:tc>
                <a:tc>
                  <a:txBody>
                    <a:bodyPr/>
                    <a:lstStyle/>
                    <a:p>
                      <a:r>
                        <a:rPr lang="en-US" sz="1200" noProof="0" dirty="0" smtClean="0"/>
                        <a:t>Brown</a:t>
                      </a:r>
                      <a:endParaRPr lang="en-US" sz="1200" b="0" noProof="0" dirty="0" smtClean="0">
                        <a:latin typeface="+mn-lt"/>
                        <a:cs typeface="Times New Roman" panose="02020603050405020304" pitchFamily="18" charset="0"/>
                      </a:endParaRPr>
                    </a:p>
                  </a:txBody>
                  <a:tcPr marL="36000" marR="36000" marT="18000" marB="18000" anchor="ctr"/>
                </a:tc>
                <a:extLst>
                  <a:ext uri="{0D108BD9-81ED-4DB2-BD59-A6C34878D82A}">
                    <a16:rowId xmlns:a16="http://schemas.microsoft.com/office/drawing/2014/main" val="10007"/>
                  </a:ext>
                </a:extLst>
              </a:tr>
              <a:tr h="216024">
                <a:tc>
                  <a:txBody>
                    <a:bodyPr/>
                    <a:lstStyle/>
                    <a:p>
                      <a:pPr algn="ctr"/>
                      <a:r>
                        <a:rPr lang="en-US" sz="1200" noProof="0" dirty="0" smtClean="0">
                          <a:solidFill>
                            <a:srgbClr val="FF0000"/>
                          </a:solidFill>
                        </a:rPr>
                        <a:t>Shell</a:t>
                      </a:r>
                      <a:endParaRPr lang="en-US" sz="1200" b="0" noProof="0" dirty="0">
                        <a:solidFill>
                          <a:srgbClr val="FF0000"/>
                        </a:solidFill>
                        <a:latin typeface="+mn-lt"/>
                        <a:cs typeface="Times New Roman" panose="02020603050405020304" pitchFamily="18" charset="0"/>
                      </a:endParaRPr>
                    </a:p>
                  </a:txBody>
                  <a:tcPr marL="36000" marR="36000" marT="18000" marB="18000" anchor="ctr"/>
                </a:tc>
                <a:tc>
                  <a:txBody>
                    <a:bodyPr/>
                    <a:lstStyle/>
                    <a:p>
                      <a:r>
                        <a:rPr lang="en-US" sz="1200" noProof="0" dirty="0" smtClean="0"/>
                        <a:t>ETH GND</a:t>
                      </a:r>
                      <a:endParaRPr lang="en-US" sz="1200" b="0" noProof="0" dirty="0">
                        <a:latin typeface="+mn-lt"/>
                        <a:cs typeface="Times New Roman" panose="02020603050405020304" pitchFamily="18" charset="0"/>
                      </a:endParaRPr>
                    </a:p>
                  </a:txBody>
                  <a:tcPr marL="36000" marR="36000" marT="18000" marB="18000" anchor="ctr"/>
                </a:tc>
                <a:tc>
                  <a:txBody>
                    <a:bodyPr/>
                    <a:lstStyle/>
                    <a:p>
                      <a:r>
                        <a:rPr lang="en-US" sz="1200" noProof="0" dirty="0" smtClean="0"/>
                        <a:t>Drain wire (no color)</a:t>
                      </a:r>
                      <a:endParaRPr lang="en-US" sz="1200" b="0" noProof="0" dirty="0" smtClean="0">
                        <a:latin typeface="+mn-lt"/>
                        <a:cs typeface="Times New Roman" panose="02020603050405020304" pitchFamily="18" charset="0"/>
                      </a:endParaRPr>
                    </a:p>
                  </a:txBody>
                  <a:tcPr marL="36000" marR="36000" marT="18000" marB="18000" anchor="ctr"/>
                </a:tc>
                <a:extLst>
                  <a:ext uri="{0D108BD9-81ED-4DB2-BD59-A6C34878D82A}">
                    <a16:rowId xmlns:a16="http://schemas.microsoft.com/office/drawing/2014/main" val="10008"/>
                  </a:ext>
                </a:extLst>
              </a:tr>
            </a:tbl>
          </a:graphicData>
        </a:graphic>
      </p:graphicFrame>
      <p:sp>
        <p:nvSpPr>
          <p:cNvPr id="48" name="Parallélogramme 47"/>
          <p:cNvSpPr/>
          <p:nvPr/>
        </p:nvSpPr>
        <p:spPr>
          <a:xfrm rot="9677586" flipH="1" flipV="1">
            <a:off x="995596" y="2133223"/>
            <a:ext cx="907326" cy="132715"/>
          </a:xfrm>
          <a:prstGeom prst="parallelogram">
            <a:avLst>
              <a:gd name="adj" fmla="val 35678"/>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1000" dirty="0"/>
          </a:p>
        </p:txBody>
      </p:sp>
      <p:sp>
        <p:nvSpPr>
          <p:cNvPr id="18" name="ZoneTexte 17"/>
          <p:cNvSpPr txBox="1"/>
          <p:nvPr/>
        </p:nvSpPr>
        <p:spPr>
          <a:xfrm>
            <a:off x="9505890" y="3784600"/>
            <a:ext cx="400110" cy="2520280"/>
          </a:xfrm>
          <a:prstGeom prst="rect">
            <a:avLst/>
          </a:prstGeom>
          <a:solidFill>
            <a:srgbClr val="0070C0"/>
          </a:solidFill>
        </p:spPr>
        <p:txBody>
          <a:bodyPr vert="vert270" wrap="square" rtlCol="0">
            <a:spAutoFit/>
          </a:bodyPr>
          <a:lstStyle/>
          <a:p>
            <a:pPr algn="ctr"/>
            <a:r>
              <a:rPr lang="en-US" sz="1400" dirty="0" smtClean="0">
                <a:solidFill>
                  <a:schemeClr val="bg1"/>
                </a:solidFill>
              </a:rPr>
              <a:t>Step three : communications</a:t>
            </a:r>
            <a:endParaRPr lang="en-US" sz="1400" dirty="0">
              <a:solidFill>
                <a:schemeClr val="bg1"/>
              </a:solidFill>
            </a:endParaRPr>
          </a:p>
        </p:txBody>
      </p:sp>
      <p:grpSp>
        <p:nvGrpSpPr>
          <p:cNvPr id="20" name="Groupe 19"/>
          <p:cNvGrpSpPr/>
          <p:nvPr/>
        </p:nvGrpSpPr>
        <p:grpSpPr>
          <a:xfrm>
            <a:off x="5601072" y="1776894"/>
            <a:ext cx="1180854" cy="570196"/>
            <a:chOff x="5171518" y="1490652"/>
            <a:chExt cx="1180854" cy="570196"/>
          </a:xfrm>
        </p:grpSpPr>
        <p:pic>
          <p:nvPicPr>
            <p:cNvPr id="21" name="Image 20"/>
            <p:cNvPicPr>
              <a:picLocks noChangeAspect="1"/>
            </p:cNvPicPr>
            <p:nvPr/>
          </p:nvPicPr>
          <p:blipFill rotWithShape="1">
            <a:blip r:embed="rId3" cstate="print">
              <a:extLst>
                <a:ext uri="{28A0092B-C50C-407E-A947-70E740481C1C}">
                  <a14:useLocalDpi xmlns:a14="http://schemas.microsoft.com/office/drawing/2010/main"/>
                </a:ext>
              </a:extLst>
            </a:blip>
            <a:srcRect b="-204"/>
            <a:stretch/>
          </p:blipFill>
          <p:spPr>
            <a:xfrm>
              <a:off x="5848316" y="1497522"/>
              <a:ext cx="504056" cy="563326"/>
            </a:xfrm>
            <a:prstGeom prst="rect">
              <a:avLst/>
            </a:prstGeom>
          </p:spPr>
        </p:pic>
        <p:pic>
          <p:nvPicPr>
            <p:cNvPr id="22" name="Image 21"/>
            <p:cNvPicPr>
              <a:picLocks noChangeAspect="1"/>
            </p:cNvPicPr>
            <p:nvPr/>
          </p:nvPicPr>
          <p:blipFill>
            <a:blip r:embed="rId4"/>
            <a:stretch>
              <a:fillRect/>
            </a:stretch>
          </p:blipFill>
          <p:spPr>
            <a:xfrm>
              <a:off x="5171518" y="1490652"/>
              <a:ext cx="685463" cy="546100"/>
            </a:xfrm>
            <a:prstGeom prst="rect">
              <a:avLst/>
            </a:prstGeom>
          </p:spPr>
        </p:pic>
        <p:sp>
          <p:nvSpPr>
            <p:cNvPr id="23" name="ZoneTexte 22"/>
            <p:cNvSpPr txBox="1"/>
            <p:nvPr/>
          </p:nvSpPr>
          <p:spPr>
            <a:xfrm>
              <a:off x="5387276" y="1665563"/>
              <a:ext cx="432049" cy="184666"/>
            </a:xfrm>
            <a:prstGeom prst="rect">
              <a:avLst/>
            </a:prstGeom>
            <a:noFill/>
          </p:spPr>
          <p:txBody>
            <a:bodyPr wrap="square" lIns="0" tIns="0" rIns="0" bIns="0" rtlCol="0" anchor="ctr" anchorCtr="0">
              <a:spAutoFit/>
            </a:bodyPr>
            <a:lstStyle/>
            <a:p>
              <a:pPr algn="ctr"/>
              <a:r>
                <a:rPr lang="fr-FR" sz="1200" dirty="0" smtClean="0"/>
                <a:t>RJ45</a:t>
              </a:r>
              <a:endParaRPr lang="fr-FR" sz="1200" dirty="0"/>
            </a:p>
          </p:txBody>
        </p:sp>
      </p:grpSp>
      <p:cxnSp>
        <p:nvCxnSpPr>
          <p:cNvPr id="33" name="Connecteur droit 32"/>
          <p:cNvCxnSpPr/>
          <p:nvPr/>
        </p:nvCxnSpPr>
        <p:spPr>
          <a:xfrm>
            <a:off x="8887558" y="2782552"/>
            <a:ext cx="0" cy="91161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34" name="Rectangle 33"/>
          <p:cNvSpPr/>
          <p:nvPr/>
        </p:nvSpPr>
        <p:spPr>
          <a:xfrm>
            <a:off x="7879816" y="3140968"/>
            <a:ext cx="1439790" cy="216024"/>
          </a:xfrm>
          <a:prstGeom prst="rect">
            <a:avLst/>
          </a:prstGeom>
          <a:solidFill>
            <a:schemeClr val="bg1"/>
          </a:solidFill>
          <a:ln>
            <a:solidFill>
              <a:schemeClr val="bg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dirty="0" smtClean="0">
                <a:solidFill>
                  <a:schemeClr val="tx1"/>
                </a:solidFill>
              </a:rPr>
              <a:t>LAN Ethernet</a:t>
            </a:r>
            <a:endParaRPr lang="fr-FR" sz="1400" dirty="0">
              <a:solidFill>
                <a:schemeClr val="tx1"/>
              </a:solidFill>
            </a:endParaRPr>
          </a:p>
        </p:txBody>
      </p:sp>
      <p:pic>
        <p:nvPicPr>
          <p:cNvPr id="35" name="Picture 2"/>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8233157" y="1746523"/>
            <a:ext cx="1076325" cy="1057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6" name="Picture 3"/>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8043310" y="1412776"/>
            <a:ext cx="294066" cy="4741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7" name="Image 36"/>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610808" y="2782552"/>
            <a:ext cx="934480" cy="934480"/>
          </a:xfrm>
          <a:prstGeom prst="rect">
            <a:avLst/>
          </a:prstGeom>
        </p:spPr>
      </p:pic>
      <p:cxnSp>
        <p:nvCxnSpPr>
          <p:cNvPr id="38" name="Connecteur droit 37"/>
          <p:cNvCxnSpPr/>
          <p:nvPr/>
        </p:nvCxnSpPr>
        <p:spPr>
          <a:xfrm flipH="1">
            <a:off x="7473280" y="3250204"/>
            <a:ext cx="36004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39" name="ZoneTexte 38"/>
          <p:cNvSpPr txBox="1"/>
          <p:nvPr/>
        </p:nvSpPr>
        <p:spPr>
          <a:xfrm>
            <a:off x="6925801" y="3672626"/>
            <a:ext cx="1290622" cy="523220"/>
          </a:xfrm>
          <a:prstGeom prst="rect">
            <a:avLst/>
          </a:prstGeom>
          <a:noFill/>
        </p:spPr>
        <p:txBody>
          <a:bodyPr wrap="square" rtlCol="0">
            <a:spAutoFit/>
          </a:bodyPr>
          <a:lstStyle/>
          <a:p>
            <a:r>
              <a:rPr lang="fr-FR" sz="1400" dirty="0" smtClean="0"/>
              <a:t>Management station</a:t>
            </a:r>
            <a:endParaRPr lang="fr-FR" sz="1400" dirty="0"/>
          </a:p>
        </p:txBody>
      </p:sp>
      <p:sp>
        <p:nvSpPr>
          <p:cNvPr id="44" name="ZoneTexte 43"/>
          <p:cNvSpPr txBox="1"/>
          <p:nvPr/>
        </p:nvSpPr>
        <p:spPr>
          <a:xfrm>
            <a:off x="8815550" y="1636458"/>
            <a:ext cx="961986" cy="338554"/>
          </a:xfrm>
          <a:prstGeom prst="rect">
            <a:avLst/>
          </a:prstGeom>
          <a:noFill/>
        </p:spPr>
        <p:txBody>
          <a:bodyPr wrap="square" rtlCol="0">
            <a:spAutoFit/>
          </a:bodyPr>
          <a:lstStyle/>
          <a:p>
            <a:r>
              <a:rPr lang="fr-FR" sz="1600" dirty="0" smtClean="0"/>
              <a:t>Wireless</a:t>
            </a:r>
            <a:endParaRPr lang="fr-FR" sz="1600" dirty="0"/>
          </a:p>
        </p:txBody>
      </p:sp>
      <p:sp>
        <p:nvSpPr>
          <p:cNvPr id="50" name="Rectangle 49"/>
          <p:cNvSpPr/>
          <p:nvPr/>
        </p:nvSpPr>
        <p:spPr>
          <a:xfrm>
            <a:off x="6897216" y="4751936"/>
            <a:ext cx="2479436" cy="1384995"/>
          </a:xfrm>
          <a:prstGeom prst="rect">
            <a:avLst/>
          </a:prstGeom>
          <a:solidFill>
            <a:schemeClr val="bg2">
              <a:lumMod val="20000"/>
              <a:lumOff val="80000"/>
            </a:schemeClr>
          </a:solidFill>
        </p:spPr>
        <p:txBody>
          <a:bodyPr wrap="square">
            <a:spAutoFit/>
          </a:bodyPr>
          <a:lstStyle/>
          <a:p>
            <a:pPr marL="0" indent="0">
              <a:buFont typeface="Wingdings" pitchFamily="-60" charset="2"/>
              <a:buNone/>
            </a:pPr>
            <a:r>
              <a:rPr lang="en-US" sz="1400" b="1" kern="0" dirty="0">
                <a:solidFill>
                  <a:schemeClr val="accent1"/>
                </a:solidFill>
              </a:rPr>
              <a:t>WLAN option</a:t>
            </a:r>
          </a:p>
          <a:p>
            <a:pPr marL="0" indent="0" eaLnBrk="1" hangingPunct="1">
              <a:spcBef>
                <a:spcPts val="0"/>
              </a:spcBef>
              <a:buFont typeface="Wingdings" pitchFamily="-60" charset="2"/>
              <a:buNone/>
            </a:pPr>
            <a:r>
              <a:rPr lang="en-US" sz="1400" kern="0" dirty="0" smtClean="0">
                <a:solidFill>
                  <a:schemeClr val="accent1"/>
                </a:solidFill>
              </a:rPr>
              <a:t>IDEMIA </a:t>
            </a:r>
            <a:r>
              <a:rPr lang="en-US" sz="1400" kern="0" dirty="0">
                <a:solidFill>
                  <a:schemeClr val="accent1"/>
                </a:solidFill>
              </a:rPr>
              <a:t>wireless enabled devices support 802.11b and </a:t>
            </a:r>
            <a:r>
              <a:rPr lang="en-US" sz="1400" kern="0" dirty="0" smtClean="0">
                <a:solidFill>
                  <a:schemeClr val="accent1"/>
                </a:solidFill>
              </a:rPr>
              <a:t>802.11g standards</a:t>
            </a:r>
            <a:r>
              <a:rPr lang="en-US" sz="1400" kern="0" dirty="0">
                <a:solidFill>
                  <a:schemeClr val="accent1"/>
                </a:solidFill>
              </a:rPr>
              <a:t>. WEP Open, WPA and WPA2 are supported</a:t>
            </a:r>
            <a:r>
              <a:rPr lang="en-US" sz="1400" kern="0" dirty="0" smtClean="0">
                <a:solidFill>
                  <a:schemeClr val="accent1"/>
                </a:solidFill>
              </a:rPr>
              <a:t>.</a:t>
            </a:r>
            <a:endParaRPr lang="en-US" sz="1400" kern="0" dirty="0">
              <a:solidFill>
                <a:schemeClr val="accent1"/>
              </a:solidFill>
            </a:endParaRPr>
          </a:p>
        </p:txBody>
      </p:sp>
      <p:sp>
        <p:nvSpPr>
          <p:cNvPr id="53" name="Espace réservé du contenu 8"/>
          <p:cNvSpPr>
            <a:spLocks noGrp="1"/>
          </p:cNvSpPr>
          <p:nvPr>
            <p:ph idx="1"/>
          </p:nvPr>
        </p:nvSpPr>
        <p:spPr>
          <a:xfrm>
            <a:off x="344488" y="3825586"/>
            <a:ext cx="6552728" cy="2401110"/>
          </a:xfrm>
        </p:spPr>
        <p:txBody>
          <a:bodyPr/>
          <a:lstStyle/>
          <a:p>
            <a:pPr>
              <a:spcBef>
                <a:spcPts val="0"/>
              </a:spcBef>
              <a:spcAft>
                <a:spcPts val="0"/>
              </a:spcAft>
            </a:pPr>
            <a:r>
              <a:rPr lang="en-US" sz="1400" b="0" dirty="0"/>
              <a:t>Use a category </a:t>
            </a:r>
            <a:r>
              <a:rPr lang="en-US" sz="1400" b="0" dirty="0" smtClean="0"/>
              <a:t>6 </a:t>
            </a:r>
            <a:r>
              <a:rPr lang="en-US" sz="1400" b="0" dirty="0"/>
              <a:t>shielding cable (120 Ohms) or better. It is strongly recommended to insert a repeater unit every </a:t>
            </a:r>
            <a:r>
              <a:rPr lang="en-US" sz="1400" b="0" dirty="0" smtClean="0"/>
              <a:t>90 m.</a:t>
            </a:r>
          </a:p>
          <a:p>
            <a:pPr>
              <a:spcBef>
                <a:spcPts val="0"/>
              </a:spcBef>
              <a:spcAft>
                <a:spcPts val="0"/>
              </a:spcAft>
            </a:pPr>
            <a:endParaRPr lang="en-US" sz="1400" b="0" dirty="0"/>
          </a:p>
          <a:p>
            <a:pPr>
              <a:spcBef>
                <a:spcPts val="0"/>
              </a:spcBef>
              <a:spcAft>
                <a:spcPts val="0"/>
              </a:spcAft>
            </a:pPr>
            <a:r>
              <a:rPr lang="en-US" sz="1400" b="0" dirty="0" smtClean="0"/>
              <a:t>Static mode is </a:t>
            </a:r>
            <a:r>
              <a:rPr lang="en-US" sz="1400" b="0" dirty="0"/>
              <a:t>enabled by default on </a:t>
            </a:r>
            <a:r>
              <a:rPr lang="en-US" sz="1400" b="0" dirty="0" err="1" smtClean="0"/>
              <a:t>Morpho</a:t>
            </a:r>
            <a:r>
              <a:rPr lang="en-US" sz="1400" b="0" i="1" dirty="0" err="1" smtClean="0"/>
              <a:t>Wave</a:t>
            </a:r>
            <a:r>
              <a:rPr lang="en-US" sz="1400" b="0" dirty="0" smtClean="0"/>
              <a:t> Compact terminals </a:t>
            </a:r>
            <a:r>
              <a:rPr lang="en-US" sz="1400" b="0" dirty="0"/>
              <a:t>(factory setting) : </a:t>
            </a:r>
            <a:r>
              <a:rPr lang="en-US" sz="1400" b="0" dirty="0" smtClean="0"/>
              <a:t>IP=192.168.1.10, Gateway=192.168.1.254, Mask= 255.255.254.0</a:t>
            </a:r>
          </a:p>
          <a:p>
            <a:pPr>
              <a:spcBef>
                <a:spcPts val="0"/>
              </a:spcBef>
              <a:spcAft>
                <a:spcPts val="0"/>
              </a:spcAft>
            </a:pPr>
            <a:endParaRPr lang="en-US" sz="1400" b="0" dirty="0"/>
          </a:p>
          <a:p>
            <a:pPr>
              <a:spcBef>
                <a:spcPts val="0"/>
              </a:spcBef>
              <a:spcAft>
                <a:spcPts val="0"/>
              </a:spcAft>
            </a:pPr>
            <a:r>
              <a:rPr lang="en-US" sz="1400" dirty="0"/>
              <a:t>Terminal Block  Ethernet connection</a:t>
            </a:r>
          </a:p>
          <a:p>
            <a:pPr lvl="2">
              <a:spcBef>
                <a:spcPts val="0"/>
              </a:spcBef>
              <a:spcAft>
                <a:spcPts val="0"/>
              </a:spcAft>
            </a:pPr>
            <a:r>
              <a:rPr lang="en-US" sz="1400" dirty="0"/>
              <a:t>Extreme care must be taken while connecting Ethernet wire to the block board since low quality connection may strongly impact Ethernet signal </a:t>
            </a:r>
            <a:r>
              <a:rPr lang="en-US" sz="1400" dirty="0" smtClean="0"/>
              <a:t>sensibility.</a:t>
            </a:r>
          </a:p>
          <a:p>
            <a:pPr lvl="2">
              <a:spcBef>
                <a:spcPts val="0"/>
              </a:spcBef>
              <a:spcAft>
                <a:spcPts val="0"/>
              </a:spcAft>
            </a:pPr>
            <a:r>
              <a:rPr lang="en-US" sz="1400" dirty="0" smtClean="0"/>
              <a:t>Connect Rx+ and Rx- with the same twisted-pair wire (and do the same with </a:t>
            </a:r>
            <a:r>
              <a:rPr lang="en-US" sz="1400" dirty="0" err="1" smtClean="0"/>
              <a:t>Tx</a:t>
            </a:r>
            <a:r>
              <a:rPr lang="en-US" sz="1400" dirty="0" smtClean="0"/>
              <a:t>+/</a:t>
            </a:r>
            <a:r>
              <a:rPr lang="en-US" sz="1400" dirty="0" err="1" smtClean="0"/>
              <a:t>Tx</a:t>
            </a:r>
            <a:r>
              <a:rPr lang="en-US" sz="1400" dirty="0" smtClean="0"/>
              <a:t>- and the other twisted-pair wire).</a:t>
            </a:r>
            <a:endParaRPr lang="en-US" sz="1400" dirty="0"/>
          </a:p>
        </p:txBody>
      </p:sp>
      <p:pic>
        <p:nvPicPr>
          <p:cNvPr id="26" name="Image 25"/>
          <p:cNvPicPr>
            <a:picLocks noChangeAspect="1"/>
          </p:cNvPicPr>
          <p:nvPr/>
        </p:nvPicPr>
        <p:blipFill>
          <a:blip r:embed="rId8"/>
          <a:stretch>
            <a:fillRect/>
          </a:stretch>
        </p:blipFill>
        <p:spPr>
          <a:xfrm flipH="1">
            <a:off x="17826" y="1382786"/>
            <a:ext cx="1246606" cy="1359421"/>
          </a:xfrm>
          <a:prstGeom prst="rect">
            <a:avLst/>
          </a:prstGeom>
        </p:spPr>
      </p:pic>
      <p:pic>
        <p:nvPicPr>
          <p:cNvPr id="28" name="Image 27" descr="C:\Users\G025322\AppData\Local\Microsoft\Windows\Temporary Internet Files\Content.Outlook\11IWPWXD\Left.png"/>
          <p:cNvPicPr/>
          <p:nvPr/>
        </p:nvPicPr>
        <p:blipFill rotWithShape="1">
          <a:blip r:embed="rId9" cstate="print">
            <a:extLst>
              <a:ext uri="{28A0092B-C50C-407E-A947-70E740481C1C}">
                <a14:useLocalDpi xmlns:a14="http://schemas.microsoft.com/office/drawing/2010/main" val="0"/>
              </a:ext>
            </a:extLst>
          </a:blip>
          <a:srcRect l="15737" r="8437" b="2705"/>
          <a:stretch/>
        </p:blipFill>
        <p:spPr bwMode="auto">
          <a:xfrm>
            <a:off x="7273521" y="1188261"/>
            <a:ext cx="802454" cy="1029661"/>
          </a:xfrm>
          <a:prstGeom prst="rect">
            <a:avLst/>
          </a:prstGeom>
          <a:noFill/>
          <a:ln>
            <a:noFill/>
          </a:ln>
        </p:spPr>
      </p:pic>
      <p:pic>
        <p:nvPicPr>
          <p:cNvPr id="31" name="Image 30" descr="C:\Users\G025322\AppData\Local\Microsoft\Windows\Temporary Internet Files\Content.Outlook\11IWPWXD\Left.png"/>
          <p:cNvPicPr/>
          <p:nvPr/>
        </p:nvPicPr>
        <p:blipFill rotWithShape="1">
          <a:blip r:embed="rId9" cstate="print">
            <a:extLst>
              <a:ext uri="{28A0092B-C50C-407E-A947-70E740481C1C}">
                <a14:useLocalDpi xmlns:a14="http://schemas.microsoft.com/office/drawing/2010/main" val="0"/>
              </a:ext>
            </a:extLst>
          </a:blip>
          <a:srcRect l="15737" r="8437" b="2705"/>
          <a:stretch/>
        </p:blipFill>
        <p:spPr bwMode="auto">
          <a:xfrm>
            <a:off x="8496936" y="3516501"/>
            <a:ext cx="802454" cy="1029661"/>
          </a:xfrm>
          <a:prstGeom prst="rect">
            <a:avLst/>
          </a:prstGeom>
          <a:noFill/>
          <a:ln>
            <a:noFill/>
          </a:ln>
        </p:spPr>
      </p:pic>
      <p:sp>
        <p:nvSpPr>
          <p:cNvPr id="32" name="Espace réservé du pied de page 10"/>
          <p:cNvSpPr>
            <a:spLocks noGrp="1"/>
          </p:cNvSpPr>
          <p:nvPr>
            <p:ph type="ftr" sz="quarter" idx="11"/>
          </p:nvPr>
        </p:nvSpPr>
        <p:spPr>
          <a:xfrm>
            <a:off x="545179" y="6165851"/>
            <a:ext cx="7216134" cy="432000"/>
          </a:xfrm>
        </p:spPr>
        <p:txBody>
          <a:bodyPr/>
          <a:lstStyle/>
          <a:p>
            <a:pPr algn="l"/>
            <a:r>
              <a:rPr lang="en-US" dirty="0" smtClean="0"/>
              <a:t>IDEMIA - </a:t>
            </a:r>
            <a:r>
              <a:rPr lang="en-US" dirty="0"/>
              <a:t>2018_2000035854 – </a:t>
            </a:r>
            <a:r>
              <a:rPr lang="en-US" dirty="0" smtClean="0"/>
              <a:t>V1</a:t>
            </a:r>
            <a:endParaRPr lang="en-US" dirty="0"/>
          </a:p>
        </p:txBody>
      </p:sp>
    </p:spTree>
    <p:extLst>
      <p:ext uri="{BB962C8B-B14F-4D97-AF65-F5344CB8AC3E}">
        <p14:creationId xmlns:p14="http://schemas.microsoft.com/office/powerpoint/2010/main" val="137952050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ectangle 48"/>
          <p:cNvSpPr/>
          <p:nvPr/>
        </p:nvSpPr>
        <p:spPr>
          <a:xfrm>
            <a:off x="1847846" y="1989992"/>
            <a:ext cx="414298" cy="1440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p>
        </p:txBody>
      </p:sp>
      <p:sp>
        <p:nvSpPr>
          <p:cNvPr id="8" name="Titre 7"/>
          <p:cNvSpPr>
            <a:spLocks noGrp="1"/>
          </p:cNvSpPr>
          <p:nvPr>
            <p:ph type="title"/>
          </p:nvPr>
        </p:nvSpPr>
        <p:spPr/>
        <p:txBody>
          <a:bodyPr/>
          <a:lstStyle/>
          <a:p>
            <a:r>
              <a:rPr lang="en-US" dirty="0" err="1"/>
              <a:t>Wiegand</a:t>
            </a:r>
            <a:r>
              <a:rPr lang="en-US" dirty="0"/>
              <a:t> Communication</a:t>
            </a:r>
          </a:p>
        </p:txBody>
      </p:sp>
      <p:sp>
        <p:nvSpPr>
          <p:cNvPr id="12" name="Espace réservé du numéro de diapositive 11"/>
          <p:cNvSpPr>
            <a:spLocks noGrp="1"/>
          </p:cNvSpPr>
          <p:nvPr>
            <p:ph type="sldNum" sz="quarter" idx="12"/>
          </p:nvPr>
        </p:nvSpPr>
        <p:spPr/>
        <p:txBody>
          <a:bodyPr/>
          <a:lstStyle/>
          <a:p>
            <a:fld id="{733122C9-A0B9-462F-8757-0847AD287B63}" type="slidenum">
              <a:rPr lang="en-US" smtClean="0"/>
              <a:pPr/>
              <a:t>17</a:t>
            </a:fld>
            <a:endParaRPr lang="en-US" dirty="0"/>
          </a:p>
        </p:txBody>
      </p:sp>
      <p:sp>
        <p:nvSpPr>
          <p:cNvPr id="48" name="Parallélogramme 47"/>
          <p:cNvSpPr/>
          <p:nvPr/>
        </p:nvSpPr>
        <p:spPr>
          <a:xfrm rot="9677586" flipH="1" flipV="1">
            <a:off x="995596" y="2133223"/>
            <a:ext cx="907326" cy="132715"/>
          </a:xfrm>
          <a:prstGeom prst="parallelogram">
            <a:avLst>
              <a:gd name="adj" fmla="val 35678"/>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1000" dirty="0"/>
          </a:p>
        </p:txBody>
      </p:sp>
      <p:sp>
        <p:nvSpPr>
          <p:cNvPr id="18" name="ZoneTexte 17"/>
          <p:cNvSpPr txBox="1"/>
          <p:nvPr/>
        </p:nvSpPr>
        <p:spPr>
          <a:xfrm>
            <a:off x="9505890" y="3784600"/>
            <a:ext cx="400110" cy="2520280"/>
          </a:xfrm>
          <a:prstGeom prst="rect">
            <a:avLst/>
          </a:prstGeom>
          <a:solidFill>
            <a:srgbClr val="0070C0"/>
          </a:solidFill>
        </p:spPr>
        <p:txBody>
          <a:bodyPr vert="vert270" wrap="square" rtlCol="0">
            <a:spAutoFit/>
          </a:bodyPr>
          <a:lstStyle/>
          <a:p>
            <a:pPr algn="ctr"/>
            <a:r>
              <a:rPr lang="en-US" sz="1400" dirty="0" smtClean="0">
                <a:solidFill>
                  <a:schemeClr val="bg1"/>
                </a:solidFill>
              </a:rPr>
              <a:t>Step three : communications</a:t>
            </a:r>
            <a:endParaRPr lang="en-US" sz="1400" dirty="0">
              <a:solidFill>
                <a:schemeClr val="bg1"/>
              </a:solidFill>
            </a:endParaRPr>
          </a:p>
        </p:txBody>
      </p:sp>
      <p:sp>
        <p:nvSpPr>
          <p:cNvPr id="53" name="Espace réservé du contenu 8"/>
          <p:cNvSpPr>
            <a:spLocks noGrp="1"/>
          </p:cNvSpPr>
          <p:nvPr>
            <p:ph idx="1"/>
          </p:nvPr>
        </p:nvSpPr>
        <p:spPr>
          <a:xfrm>
            <a:off x="344488" y="3825586"/>
            <a:ext cx="8784976" cy="2401110"/>
          </a:xfrm>
        </p:spPr>
        <p:txBody>
          <a:bodyPr/>
          <a:lstStyle/>
          <a:p>
            <a:pPr>
              <a:spcBef>
                <a:spcPts val="0"/>
              </a:spcBef>
              <a:spcAft>
                <a:spcPts val="0"/>
              </a:spcAft>
            </a:pPr>
            <a:r>
              <a:rPr lang="en-US" sz="1400" b="0" dirty="0"/>
              <a:t>Three-conductor </a:t>
            </a:r>
            <a:r>
              <a:rPr lang="en-US" sz="1400" b="0" dirty="0" smtClean="0"/>
              <a:t>cable </a:t>
            </a:r>
            <a:r>
              <a:rPr lang="en-US" sz="1400" b="0" dirty="0"/>
              <a:t>(shielded recommended) is required for Data 0, Data 1, and WGND</a:t>
            </a:r>
            <a:r>
              <a:rPr lang="en-US" sz="1400" b="0" dirty="0" smtClean="0"/>
              <a:t>.</a:t>
            </a:r>
          </a:p>
          <a:p>
            <a:pPr>
              <a:spcBef>
                <a:spcPts val="0"/>
              </a:spcBef>
              <a:spcAft>
                <a:spcPts val="0"/>
              </a:spcAft>
            </a:pPr>
            <a:endParaRPr lang="en-US" sz="1400" b="0" dirty="0"/>
          </a:p>
          <a:p>
            <a:pPr>
              <a:spcBef>
                <a:spcPts val="0"/>
              </a:spcBef>
              <a:spcAft>
                <a:spcPts val="0"/>
              </a:spcAft>
            </a:pPr>
            <a:r>
              <a:rPr lang="en-US" sz="1400" b="0" dirty="0"/>
              <a:t>Use 18-22 AWG cable in a homerun configuration from each unit to the Access Control Panel (ACP).</a:t>
            </a:r>
          </a:p>
          <a:p>
            <a:pPr lvl="2">
              <a:spcBef>
                <a:spcPts val="0"/>
              </a:spcBef>
              <a:spcAft>
                <a:spcPts val="0"/>
              </a:spcAft>
            </a:pPr>
            <a:r>
              <a:rPr lang="en-US" sz="1400" dirty="0"/>
              <a:t>Connect </a:t>
            </a:r>
            <a:r>
              <a:rPr lang="en-US" sz="1400" b="1" dirty="0"/>
              <a:t>WIEGAND_OUT0</a:t>
            </a:r>
            <a:r>
              <a:rPr lang="en-US" sz="1400" dirty="0"/>
              <a:t> (Green wire – Pin </a:t>
            </a:r>
            <a:r>
              <a:rPr lang="en-US" sz="1400" dirty="0" smtClean="0"/>
              <a:t>24</a:t>
            </a:r>
            <a:r>
              <a:rPr lang="en-US" sz="1400" dirty="0"/>
              <a:t>) to ACP Data 0,</a:t>
            </a:r>
          </a:p>
          <a:p>
            <a:pPr lvl="2">
              <a:spcBef>
                <a:spcPts val="0"/>
              </a:spcBef>
              <a:spcAft>
                <a:spcPts val="0"/>
              </a:spcAft>
            </a:pPr>
            <a:r>
              <a:rPr lang="en-US" sz="1400" dirty="0"/>
              <a:t>Connect </a:t>
            </a:r>
            <a:r>
              <a:rPr lang="en-US" sz="1400" b="1" dirty="0"/>
              <a:t>WIEGAND_OUT1</a:t>
            </a:r>
            <a:r>
              <a:rPr lang="en-US" sz="1400" dirty="0"/>
              <a:t> (White wire – Pin </a:t>
            </a:r>
            <a:r>
              <a:rPr lang="en-US" sz="1400" dirty="0" smtClean="0"/>
              <a:t>26</a:t>
            </a:r>
            <a:r>
              <a:rPr lang="en-US" sz="1400" dirty="0"/>
              <a:t>) to ACP Data 1,</a:t>
            </a:r>
          </a:p>
          <a:p>
            <a:pPr lvl="2">
              <a:spcBef>
                <a:spcPts val="0"/>
              </a:spcBef>
              <a:spcAft>
                <a:spcPts val="0"/>
              </a:spcAft>
            </a:pPr>
            <a:r>
              <a:rPr lang="en-US" sz="1400" dirty="0"/>
              <a:t>Connect </a:t>
            </a:r>
            <a:r>
              <a:rPr lang="en-US" sz="1400" b="1" dirty="0"/>
              <a:t>WIEGAND_GND</a:t>
            </a:r>
            <a:r>
              <a:rPr lang="en-US" sz="1400" dirty="0"/>
              <a:t> (Black / Read wire – Pin </a:t>
            </a:r>
            <a:r>
              <a:rPr lang="en-US" sz="1400" dirty="0" smtClean="0"/>
              <a:t>27) </a:t>
            </a:r>
            <a:r>
              <a:rPr lang="en-US" sz="1400" dirty="0"/>
              <a:t>to ACP reader common (0vDC).</a:t>
            </a:r>
          </a:p>
          <a:p>
            <a:pPr>
              <a:spcBef>
                <a:spcPts val="0"/>
              </a:spcBef>
              <a:spcAft>
                <a:spcPts val="0"/>
              </a:spcAft>
            </a:pPr>
            <a:endParaRPr lang="en-US" sz="1400" b="0" dirty="0" smtClean="0"/>
          </a:p>
          <a:p>
            <a:pPr>
              <a:spcBef>
                <a:spcPts val="0"/>
              </a:spcBef>
              <a:spcAft>
                <a:spcPts val="0"/>
              </a:spcAft>
            </a:pPr>
            <a:r>
              <a:rPr lang="en-US" sz="1400" b="0" dirty="0" smtClean="0"/>
              <a:t>For </a:t>
            </a:r>
            <a:r>
              <a:rPr lang="en-US" sz="1400" b="0" dirty="0"/>
              <a:t>18 AWG, the maximum cable distance is </a:t>
            </a:r>
            <a:r>
              <a:rPr lang="en-US" sz="1400" b="0" dirty="0" smtClean="0"/>
              <a:t>(150m) 500 ft. ; </a:t>
            </a:r>
            <a:r>
              <a:rPr lang="en-US" sz="1400" b="0" dirty="0"/>
              <a:t>for 20 AWG, the maximum is </a:t>
            </a:r>
            <a:r>
              <a:rPr lang="en-US" sz="1400" b="0" dirty="0" smtClean="0"/>
              <a:t>90m (300 </a:t>
            </a:r>
            <a:r>
              <a:rPr lang="en-US" sz="1400" b="0" dirty="0"/>
              <a:t>ft</a:t>
            </a:r>
            <a:r>
              <a:rPr lang="en-US" sz="1400" b="0" dirty="0" smtClean="0"/>
              <a:t>.) ; </a:t>
            </a:r>
            <a:r>
              <a:rPr lang="en-US" sz="1400" b="0" dirty="0"/>
              <a:t>for 22 AWG, the maximum is </a:t>
            </a:r>
            <a:r>
              <a:rPr lang="en-US" sz="1400" b="0" dirty="0" smtClean="0"/>
              <a:t>60m (200 </a:t>
            </a:r>
            <a:r>
              <a:rPr lang="en-US" sz="1400" b="0" dirty="0"/>
              <a:t>ft</a:t>
            </a:r>
            <a:r>
              <a:rPr lang="en-US" sz="1400" b="0" dirty="0" smtClean="0"/>
              <a:t>.)</a:t>
            </a:r>
            <a:endParaRPr lang="en-US" sz="1400" b="0" dirty="0"/>
          </a:p>
          <a:p>
            <a:pPr>
              <a:spcBef>
                <a:spcPts val="0"/>
              </a:spcBef>
              <a:spcAft>
                <a:spcPts val="0"/>
              </a:spcAft>
            </a:pPr>
            <a:endParaRPr lang="en-US" sz="1400" b="0" dirty="0" smtClean="0"/>
          </a:p>
          <a:p>
            <a:pPr>
              <a:spcBef>
                <a:spcPts val="0"/>
              </a:spcBef>
              <a:spcAft>
                <a:spcPts val="0"/>
              </a:spcAft>
            </a:pPr>
            <a:r>
              <a:rPr lang="en-US" sz="1400" b="0" dirty="0" smtClean="0"/>
              <a:t>All </a:t>
            </a:r>
            <a:r>
              <a:rPr lang="en-US" sz="1400" b="0" dirty="0"/>
              <a:t>controller output shall be open drain or </a:t>
            </a:r>
            <a:r>
              <a:rPr lang="en-US" sz="1400" b="0" dirty="0" smtClean="0"/>
              <a:t>5 V +/- 5</a:t>
            </a:r>
            <a:r>
              <a:rPr lang="en-US" sz="1400" b="0" dirty="0"/>
              <a:t>%</a:t>
            </a:r>
            <a:endParaRPr lang="en-US" sz="1400" dirty="0"/>
          </a:p>
        </p:txBody>
      </p:sp>
      <p:sp>
        <p:nvSpPr>
          <p:cNvPr id="77" name="Rectangle 76"/>
          <p:cNvSpPr/>
          <p:nvPr/>
        </p:nvSpPr>
        <p:spPr>
          <a:xfrm>
            <a:off x="1847847" y="2968863"/>
            <a:ext cx="414298" cy="1440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p>
        </p:txBody>
      </p:sp>
      <p:sp>
        <p:nvSpPr>
          <p:cNvPr id="78" name="Parallélogramme 77"/>
          <p:cNvSpPr/>
          <p:nvPr/>
        </p:nvSpPr>
        <p:spPr>
          <a:xfrm rot="12897538" flipH="1">
            <a:off x="902254" y="2697656"/>
            <a:ext cx="1086919" cy="114103"/>
          </a:xfrm>
          <a:prstGeom prst="parallelogram">
            <a:avLst>
              <a:gd name="adj" fmla="val 71194"/>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1000" dirty="0"/>
          </a:p>
        </p:txBody>
      </p:sp>
      <p:pic>
        <p:nvPicPr>
          <p:cNvPr id="37" name="Image 36"/>
          <p:cNvPicPr>
            <a:picLocks noChangeAspect="1"/>
          </p:cNvPicPr>
          <p:nvPr/>
        </p:nvPicPr>
        <p:blipFill>
          <a:blip r:embed="rId3"/>
          <a:stretch>
            <a:fillRect/>
          </a:stretch>
        </p:blipFill>
        <p:spPr>
          <a:xfrm flipH="1">
            <a:off x="17826" y="1382786"/>
            <a:ext cx="1246606" cy="1359421"/>
          </a:xfrm>
          <a:prstGeom prst="rect">
            <a:avLst/>
          </a:prstGeom>
        </p:spPr>
      </p:pic>
      <p:sp>
        <p:nvSpPr>
          <p:cNvPr id="38" name="Espace réservé du pied de page 10"/>
          <p:cNvSpPr>
            <a:spLocks noGrp="1"/>
          </p:cNvSpPr>
          <p:nvPr>
            <p:ph type="ftr" sz="quarter" idx="11"/>
          </p:nvPr>
        </p:nvSpPr>
        <p:spPr>
          <a:xfrm>
            <a:off x="545179" y="6165851"/>
            <a:ext cx="7216134" cy="432000"/>
          </a:xfrm>
        </p:spPr>
        <p:txBody>
          <a:bodyPr/>
          <a:lstStyle/>
          <a:p>
            <a:pPr algn="l"/>
            <a:r>
              <a:rPr lang="en-US" dirty="0" smtClean="0"/>
              <a:t>IDEMIA - </a:t>
            </a:r>
            <a:r>
              <a:rPr lang="en-US" dirty="0"/>
              <a:t>2018_2000035854 – </a:t>
            </a:r>
            <a:r>
              <a:rPr lang="en-US" dirty="0" smtClean="0"/>
              <a:t>V1</a:t>
            </a:r>
            <a:endParaRPr lang="en-US" dirty="0"/>
          </a:p>
        </p:txBody>
      </p:sp>
      <p:graphicFrame>
        <p:nvGraphicFramePr>
          <p:cNvPr id="2" name="Tableau 1"/>
          <p:cNvGraphicFramePr>
            <a:graphicFrameLocks noGrp="1"/>
          </p:cNvGraphicFramePr>
          <p:nvPr>
            <p:extLst>
              <p:ext uri="{D42A27DB-BD31-4B8C-83A1-F6EECF244321}">
                <p14:modId xmlns:p14="http://schemas.microsoft.com/office/powerpoint/2010/main" val="2634705294"/>
              </p:ext>
            </p:extLst>
          </p:nvPr>
        </p:nvGraphicFramePr>
        <p:xfrm>
          <a:off x="1811000" y="1087351"/>
          <a:ext cx="3546992" cy="1532160"/>
        </p:xfrm>
        <a:graphic>
          <a:graphicData uri="http://schemas.openxmlformats.org/drawingml/2006/table">
            <a:tbl>
              <a:tblPr bandRow="1">
                <a:tableStyleId>{1FECB4D8-DB02-4DC6-A0A2-4F2EBAE1DC90}</a:tableStyleId>
              </a:tblPr>
              <a:tblGrid>
                <a:gridCol w="503789">
                  <a:extLst>
                    <a:ext uri="{9D8B030D-6E8A-4147-A177-3AD203B41FA5}">
                      <a16:colId xmlns:a16="http://schemas.microsoft.com/office/drawing/2014/main" val="4117096971"/>
                    </a:ext>
                  </a:extLst>
                </a:gridCol>
                <a:gridCol w="1856941">
                  <a:extLst>
                    <a:ext uri="{9D8B030D-6E8A-4147-A177-3AD203B41FA5}">
                      <a16:colId xmlns:a16="http://schemas.microsoft.com/office/drawing/2014/main" val="1011781255"/>
                    </a:ext>
                  </a:extLst>
                </a:gridCol>
                <a:gridCol w="1186262">
                  <a:extLst>
                    <a:ext uri="{9D8B030D-6E8A-4147-A177-3AD203B41FA5}">
                      <a16:colId xmlns:a16="http://schemas.microsoft.com/office/drawing/2014/main" val="4142941431"/>
                    </a:ext>
                  </a:extLst>
                </a:gridCol>
              </a:tblGrid>
              <a:tr h="129071">
                <a:tc>
                  <a:txBody>
                    <a:bodyPr/>
                    <a:lstStyle/>
                    <a:p>
                      <a:pPr algn="ctr"/>
                      <a:r>
                        <a:rPr lang="en-US" sz="1200" noProof="0" dirty="0" smtClean="0">
                          <a:solidFill>
                            <a:schemeClr val="dk1"/>
                          </a:solidFill>
                          <a:latin typeface="+mn-lt"/>
                          <a:cs typeface="+mn-cs"/>
                        </a:rPr>
                        <a:t>25</a:t>
                      </a:r>
                      <a:endParaRPr lang="en-US" sz="1200" noProof="0" dirty="0">
                        <a:solidFill>
                          <a:schemeClr val="tx1"/>
                        </a:solidFill>
                        <a:latin typeface="+mn-lt"/>
                        <a:cs typeface="Times New Roman" panose="02020603050405020304" pitchFamily="18" charset="0"/>
                      </a:endParaRPr>
                    </a:p>
                  </a:txBody>
                  <a:tcPr marL="36000" marR="36000" marT="18000" marB="18000" anchor="ctr"/>
                </a:tc>
                <a:tc>
                  <a:txBody>
                    <a:bodyPr/>
                    <a:lstStyle/>
                    <a:p>
                      <a:r>
                        <a:rPr lang="en-US" sz="1200" noProof="0" dirty="0" smtClean="0"/>
                        <a:t>WIEGAND_LEDOUT1</a:t>
                      </a:r>
                      <a:endParaRPr lang="en-US" sz="1200" noProof="0" dirty="0">
                        <a:solidFill>
                          <a:schemeClr val="tx1"/>
                        </a:solidFill>
                        <a:latin typeface="+mn-lt"/>
                        <a:cs typeface="Times New Roman" panose="02020603050405020304" pitchFamily="18" charset="0"/>
                      </a:endParaRPr>
                    </a:p>
                  </a:txBody>
                  <a:tcPr marL="36000" marR="36000" marT="18000" marB="18000" anchor="ctr"/>
                </a:tc>
                <a:tc>
                  <a:txBody>
                    <a:bodyPr/>
                    <a:lstStyle/>
                    <a:p>
                      <a:r>
                        <a:rPr lang="en-US" sz="1200" noProof="0" dirty="0" smtClean="0"/>
                        <a:t>Blue</a:t>
                      </a:r>
                      <a:endParaRPr lang="en-US" sz="1200" noProof="0" dirty="0" smtClean="0">
                        <a:solidFill>
                          <a:schemeClr val="tx1"/>
                        </a:solidFill>
                        <a:latin typeface="+mn-lt"/>
                        <a:cs typeface="Times New Roman" panose="02020603050405020304" pitchFamily="18" charset="0"/>
                      </a:endParaRPr>
                    </a:p>
                  </a:txBody>
                  <a:tcPr marL="36000" marR="36000" marT="18000" marB="18000" anchor="ctr"/>
                </a:tc>
                <a:extLst>
                  <a:ext uri="{0D108BD9-81ED-4DB2-BD59-A6C34878D82A}">
                    <a16:rowId xmlns:a16="http://schemas.microsoft.com/office/drawing/2014/main" val="1208770673"/>
                  </a:ext>
                </a:extLst>
              </a:tr>
              <a:tr h="129071">
                <a:tc>
                  <a:txBody>
                    <a:bodyPr/>
                    <a:lstStyle/>
                    <a:p>
                      <a:pPr algn="ctr"/>
                      <a:r>
                        <a:rPr lang="en-US" sz="1200" noProof="0" dirty="0" smtClean="0"/>
                        <a:t>28</a:t>
                      </a:r>
                      <a:endParaRPr lang="en-US" sz="1200" noProof="0" dirty="0">
                        <a:solidFill>
                          <a:schemeClr val="tx1"/>
                        </a:solidFill>
                        <a:latin typeface="+mn-lt"/>
                        <a:cs typeface="Times New Roman" panose="02020603050405020304" pitchFamily="18" charset="0"/>
                      </a:endParaRPr>
                    </a:p>
                  </a:txBody>
                  <a:tcPr marL="36000" marR="36000" marT="18000" marB="18000" anchor="ctr"/>
                </a:tc>
                <a:tc>
                  <a:txBody>
                    <a:bodyPr/>
                    <a:lstStyle/>
                    <a:p>
                      <a:r>
                        <a:rPr lang="en-US" sz="1200" noProof="0" dirty="0" smtClean="0"/>
                        <a:t>WIEGAND_LEDOUT2</a:t>
                      </a:r>
                      <a:endParaRPr lang="en-US" sz="1200" noProof="0" dirty="0">
                        <a:solidFill>
                          <a:schemeClr val="tx1"/>
                        </a:solidFill>
                        <a:latin typeface="+mn-lt"/>
                        <a:cs typeface="Times New Roman" panose="02020603050405020304" pitchFamily="18" charset="0"/>
                      </a:endParaRPr>
                    </a:p>
                  </a:txBody>
                  <a:tcPr marL="36000" marR="36000" marT="18000" marB="18000" anchor="ctr"/>
                </a:tc>
                <a:tc>
                  <a:txBody>
                    <a:bodyPr/>
                    <a:lstStyle/>
                    <a:p>
                      <a:r>
                        <a:rPr lang="en-US" sz="1200" noProof="0" dirty="0" smtClean="0"/>
                        <a:t>Blue / Red</a:t>
                      </a:r>
                      <a:endParaRPr lang="en-US" sz="1200" noProof="0" dirty="0" smtClean="0">
                        <a:solidFill>
                          <a:schemeClr val="tx1"/>
                        </a:solidFill>
                        <a:latin typeface="+mn-lt"/>
                        <a:cs typeface="Times New Roman" panose="02020603050405020304" pitchFamily="18" charset="0"/>
                      </a:endParaRPr>
                    </a:p>
                  </a:txBody>
                  <a:tcPr marL="36000" marR="36000" marT="18000" marB="18000" anchor="ctr"/>
                </a:tc>
                <a:extLst>
                  <a:ext uri="{0D108BD9-81ED-4DB2-BD59-A6C34878D82A}">
                    <a16:rowId xmlns:a16="http://schemas.microsoft.com/office/drawing/2014/main" val="332139829"/>
                  </a:ext>
                </a:extLst>
              </a:tr>
              <a:tr h="129071">
                <a:tc>
                  <a:txBody>
                    <a:bodyPr/>
                    <a:lstStyle/>
                    <a:p>
                      <a:pPr algn="ctr"/>
                      <a:r>
                        <a:rPr lang="en-US" sz="1200" noProof="0" dirty="0" smtClean="0">
                          <a:solidFill>
                            <a:schemeClr val="dk1"/>
                          </a:solidFill>
                          <a:latin typeface="+mn-lt"/>
                          <a:cs typeface="+mn-cs"/>
                        </a:rPr>
                        <a:t>23</a:t>
                      </a:r>
                      <a:endParaRPr lang="en-US" sz="1200" noProof="0" dirty="0">
                        <a:solidFill>
                          <a:schemeClr val="tx1"/>
                        </a:solidFill>
                        <a:latin typeface="+mn-lt"/>
                        <a:cs typeface="Times New Roman" panose="02020603050405020304" pitchFamily="18" charset="0"/>
                      </a:endParaRPr>
                    </a:p>
                  </a:txBody>
                  <a:tcPr marL="36000" marR="36000" marT="18000" marB="18000"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noProof="0" dirty="0" smtClean="0"/>
                        <a:t>WIEGAND_IN1</a:t>
                      </a:r>
                      <a:endParaRPr lang="en-US" sz="1200" noProof="0" dirty="0" smtClean="0">
                        <a:solidFill>
                          <a:schemeClr val="tx1"/>
                        </a:solidFill>
                        <a:latin typeface="+mn-lt"/>
                        <a:cs typeface="Times New Roman" panose="02020603050405020304" pitchFamily="18" charset="0"/>
                      </a:endParaRPr>
                    </a:p>
                  </a:txBody>
                  <a:tcPr marL="36000" marR="36000" marT="18000" marB="18000" anchor="ctr"/>
                </a:tc>
                <a:tc>
                  <a:txBody>
                    <a:bodyPr/>
                    <a:lstStyle/>
                    <a:p>
                      <a:r>
                        <a:rPr lang="en-US" sz="1200" noProof="0" dirty="0" smtClean="0"/>
                        <a:t>White / Red</a:t>
                      </a:r>
                      <a:endParaRPr lang="en-US" sz="1200" noProof="0" dirty="0">
                        <a:solidFill>
                          <a:schemeClr val="tx1"/>
                        </a:solidFill>
                        <a:latin typeface="+mn-lt"/>
                        <a:cs typeface="Times New Roman" panose="02020603050405020304" pitchFamily="18" charset="0"/>
                      </a:endParaRPr>
                    </a:p>
                  </a:txBody>
                  <a:tcPr marL="36000" marR="36000" marT="18000" marB="18000" anchor="ctr"/>
                </a:tc>
                <a:extLst>
                  <a:ext uri="{0D108BD9-81ED-4DB2-BD59-A6C34878D82A}">
                    <a16:rowId xmlns:a16="http://schemas.microsoft.com/office/drawing/2014/main" val="4247519669"/>
                  </a:ext>
                </a:extLst>
              </a:tr>
              <a:tr h="129071">
                <a:tc>
                  <a:txBody>
                    <a:bodyPr/>
                    <a:lstStyle/>
                    <a:p>
                      <a:pPr algn="ctr"/>
                      <a:r>
                        <a:rPr lang="en-US" sz="1200" noProof="0" dirty="0" smtClean="0"/>
                        <a:t>24</a:t>
                      </a:r>
                      <a:endParaRPr lang="en-US" sz="1200" noProof="0" dirty="0">
                        <a:solidFill>
                          <a:schemeClr val="tx1"/>
                        </a:solidFill>
                        <a:latin typeface="+mn-lt"/>
                        <a:cs typeface="Times New Roman" panose="02020603050405020304" pitchFamily="18" charset="0"/>
                      </a:endParaRPr>
                    </a:p>
                  </a:txBody>
                  <a:tcPr marL="36000" marR="36000" marT="18000" marB="18000"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noProof="0" dirty="0" smtClean="0"/>
                        <a:t>WIEGAND_OUT0</a:t>
                      </a:r>
                      <a:endParaRPr lang="en-US" sz="1200" noProof="0" dirty="0" smtClean="0">
                        <a:solidFill>
                          <a:schemeClr val="tx1"/>
                        </a:solidFill>
                        <a:latin typeface="+mn-lt"/>
                        <a:cs typeface="Times New Roman" panose="02020603050405020304" pitchFamily="18" charset="0"/>
                      </a:endParaRPr>
                    </a:p>
                  </a:txBody>
                  <a:tcPr marL="36000" marR="36000" marT="18000" marB="18000" anchor="ctr"/>
                </a:tc>
                <a:tc>
                  <a:txBody>
                    <a:bodyPr/>
                    <a:lstStyle/>
                    <a:p>
                      <a:r>
                        <a:rPr lang="en-US" sz="1200" noProof="0" dirty="0" smtClean="0"/>
                        <a:t>Green</a:t>
                      </a:r>
                      <a:endParaRPr lang="en-US" sz="1200" noProof="0" dirty="0" smtClean="0">
                        <a:solidFill>
                          <a:schemeClr val="tx1"/>
                        </a:solidFill>
                        <a:latin typeface="+mn-lt"/>
                        <a:cs typeface="Times New Roman" panose="02020603050405020304" pitchFamily="18" charset="0"/>
                      </a:endParaRPr>
                    </a:p>
                  </a:txBody>
                  <a:tcPr marL="36000" marR="36000" marT="18000" marB="18000" anchor="ctr"/>
                </a:tc>
                <a:extLst>
                  <a:ext uri="{0D108BD9-81ED-4DB2-BD59-A6C34878D82A}">
                    <a16:rowId xmlns:a16="http://schemas.microsoft.com/office/drawing/2014/main" val="3831027289"/>
                  </a:ext>
                </a:extLst>
              </a:tr>
              <a:tr h="129071">
                <a:tc>
                  <a:txBody>
                    <a:bodyPr/>
                    <a:lstStyle/>
                    <a:p>
                      <a:pPr algn="ctr"/>
                      <a:r>
                        <a:rPr lang="en-US" sz="1200" noProof="0" dirty="0" smtClean="0">
                          <a:solidFill>
                            <a:schemeClr val="dk1"/>
                          </a:solidFill>
                          <a:latin typeface="+mn-lt"/>
                          <a:cs typeface="+mn-cs"/>
                        </a:rPr>
                        <a:t>26</a:t>
                      </a:r>
                      <a:endParaRPr lang="en-US" sz="1200" noProof="0" dirty="0">
                        <a:solidFill>
                          <a:schemeClr val="tx1"/>
                        </a:solidFill>
                        <a:latin typeface="+mn-lt"/>
                        <a:cs typeface="Times New Roman" panose="02020603050405020304" pitchFamily="18" charset="0"/>
                      </a:endParaRPr>
                    </a:p>
                  </a:txBody>
                  <a:tcPr marL="36000" marR="36000" marT="18000" marB="18000"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noProof="0" dirty="0" smtClean="0"/>
                        <a:t>WIEGAND_OUT1</a:t>
                      </a:r>
                      <a:endParaRPr lang="en-US" sz="1200" noProof="0" dirty="0" smtClean="0">
                        <a:solidFill>
                          <a:schemeClr val="tx1"/>
                        </a:solidFill>
                        <a:latin typeface="+mn-lt"/>
                        <a:cs typeface="Times New Roman" panose="02020603050405020304" pitchFamily="18" charset="0"/>
                      </a:endParaRPr>
                    </a:p>
                  </a:txBody>
                  <a:tcPr marL="36000" marR="36000" marT="18000" marB="18000" anchor="ctr"/>
                </a:tc>
                <a:tc>
                  <a:txBody>
                    <a:bodyPr/>
                    <a:lstStyle/>
                    <a:p>
                      <a:r>
                        <a:rPr lang="en-US" sz="1200" noProof="0" dirty="0" smtClean="0"/>
                        <a:t>White</a:t>
                      </a:r>
                      <a:endParaRPr lang="en-US" sz="1200" noProof="0" dirty="0" smtClean="0">
                        <a:solidFill>
                          <a:schemeClr val="tx1"/>
                        </a:solidFill>
                        <a:latin typeface="+mn-lt"/>
                        <a:cs typeface="Times New Roman" panose="02020603050405020304" pitchFamily="18" charset="0"/>
                      </a:endParaRPr>
                    </a:p>
                  </a:txBody>
                  <a:tcPr marL="36000" marR="36000" marT="18000" marB="18000" anchor="ctr"/>
                </a:tc>
                <a:extLst>
                  <a:ext uri="{0D108BD9-81ED-4DB2-BD59-A6C34878D82A}">
                    <a16:rowId xmlns:a16="http://schemas.microsoft.com/office/drawing/2014/main" val="101197600"/>
                  </a:ext>
                </a:extLst>
              </a:tr>
              <a:tr h="0">
                <a:tc>
                  <a:txBody>
                    <a:bodyPr/>
                    <a:lstStyle/>
                    <a:p>
                      <a:pPr algn="ctr"/>
                      <a:r>
                        <a:rPr lang="en-US" sz="1200" noProof="0" dirty="0" smtClean="0">
                          <a:solidFill>
                            <a:schemeClr val="dk1"/>
                          </a:solidFill>
                          <a:latin typeface="+mn-lt"/>
                          <a:cs typeface="+mn-cs"/>
                        </a:rPr>
                        <a:t>21</a:t>
                      </a:r>
                      <a:endParaRPr lang="en-US" sz="1200" noProof="0" dirty="0">
                        <a:solidFill>
                          <a:schemeClr val="tx1"/>
                        </a:solidFill>
                        <a:latin typeface="+mn-lt"/>
                        <a:cs typeface="Times New Roman" panose="02020603050405020304" pitchFamily="18" charset="0"/>
                      </a:endParaRPr>
                    </a:p>
                  </a:txBody>
                  <a:tcPr marL="36000" marR="36000" marT="18000" marB="18000"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noProof="0" dirty="0" smtClean="0"/>
                        <a:t>WIEGAND_IN0</a:t>
                      </a:r>
                      <a:endParaRPr lang="en-US" sz="1200" noProof="0" dirty="0" smtClean="0">
                        <a:solidFill>
                          <a:schemeClr val="tx1"/>
                        </a:solidFill>
                        <a:latin typeface="+mn-lt"/>
                        <a:cs typeface="Times New Roman" panose="02020603050405020304" pitchFamily="18" charset="0"/>
                      </a:endParaRPr>
                    </a:p>
                  </a:txBody>
                  <a:tcPr marL="36000" marR="36000" marT="18000" marB="18000"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noProof="0" dirty="0" smtClean="0"/>
                        <a:t>Green / Red</a:t>
                      </a:r>
                      <a:endParaRPr lang="en-US" sz="1200" noProof="0" dirty="0" smtClean="0">
                        <a:solidFill>
                          <a:schemeClr val="tx1"/>
                        </a:solidFill>
                        <a:latin typeface="+mn-lt"/>
                        <a:cs typeface="Times New Roman" panose="02020603050405020304" pitchFamily="18" charset="0"/>
                      </a:endParaRPr>
                    </a:p>
                  </a:txBody>
                  <a:tcPr marL="36000" marR="36000" marT="18000" marB="18000" anchor="ctr"/>
                </a:tc>
                <a:extLst>
                  <a:ext uri="{0D108BD9-81ED-4DB2-BD59-A6C34878D82A}">
                    <a16:rowId xmlns:a16="http://schemas.microsoft.com/office/drawing/2014/main" val="2147451224"/>
                  </a:ext>
                </a:extLst>
              </a:tr>
              <a:tr h="129071">
                <a:tc>
                  <a:txBody>
                    <a:bodyPr/>
                    <a:lstStyle/>
                    <a:p>
                      <a:pPr algn="ctr"/>
                      <a:r>
                        <a:rPr lang="en-US" sz="1200" noProof="0" dirty="0" smtClean="0">
                          <a:solidFill>
                            <a:schemeClr val="dk1"/>
                          </a:solidFill>
                          <a:latin typeface="+mn-lt"/>
                          <a:cs typeface="+mn-cs"/>
                        </a:rPr>
                        <a:t>27</a:t>
                      </a:r>
                      <a:endParaRPr lang="en-US" sz="1200" noProof="0" dirty="0">
                        <a:solidFill>
                          <a:schemeClr val="tx1"/>
                        </a:solidFill>
                        <a:latin typeface="+mn-lt"/>
                        <a:cs typeface="Times New Roman" panose="02020603050405020304" pitchFamily="18" charset="0"/>
                      </a:endParaRPr>
                    </a:p>
                  </a:txBody>
                  <a:tcPr marL="36000" marR="36000" marT="18000" marB="18000" anchor="ctr"/>
                </a:tc>
                <a:tc>
                  <a:txBody>
                    <a:bodyPr/>
                    <a:lstStyle/>
                    <a:p>
                      <a:r>
                        <a:rPr lang="en-US" sz="1200" noProof="0" dirty="0" smtClean="0"/>
                        <a:t>WIEGAND_GND</a:t>
                      </a:r>
                      <a:endParaRPr lang="en-US" sz="1200" noProof="0" dirty="0">
                        <a:solidFill>
                          <a:schemeClr val="tx1"/>
                        </a:solidFill>
                        <a:latin typeface="+mn-lt"/>
                        <a:cs typeface="Times New Roman" panose="02020603050405020304" pitchFamily="18" charset="0"/>
                      </a:endParaRPr>
                    </a:p>
                  </a:txBody>
                  <a:tcPr marL="36000" marR="36000" marT="18000" marB="18000" anchor="ctr"/>
                </a:tc>
                <a:tc>
                  <a:txBody>
                    <a:bodyPr/>
                    <a:lstStyle/>
                    <a:p>
                      <a:r>
                        <a:rPr lang="en-US" sz="1200" noProof="0" dirty="0" smtClean="0"/>
                        <a:t>Black / Red</a:t>
                      </a:r>
                      <a:endParaRPr lang="en-US" sz="1200" noProof="0" dirty="0" smtClean="0">
                        <a:solidFill>
                          <a:schemeClr val="tx1"/>
                        </a:solidFill>
                        <a:latin typeface="+mn-lt"/>
                        <a:cs typeface="Times New Roman" panose="02020603050405020304" pitchFamily="18" charset="0"/>
                      </a:endParaRPr>
                    </a:p>
                  </a:txBody>
                  <a:tcPr marL="36000" marR="36000" marT="18000" marB="18000" anchor="ctr"/>
                </a:tc>
                <a:extLst>
                  <a:ext uri="{0D108BD9-81ED-4DB2-BD59-A6C34878D82A}">
                    <a16:rowId xmlns:a16="http://schemas.microsoft.com/office/drawing/2014/main" val="2645146506"/>
                  </a:ext>
                </a:extLst>
              </a:tr>
            </a:tbl>
          </a:graphicData>
        </a:graphic>
      </p:graphicFrame>
      <p:graphicFrame>
        <p:nvGraphicFramePr>
          <p:cNvPr id="3" name="Tableau 2"/>
          <p:cNvGraphicFramePr>
            <a:graphicFrameLocks noGrp="1"/>
          </p:cNvGraphicFramePr>
          <p:nvPr>
            <p:extLst>
              <p:ext uri="{D42A27DB-BD31-4B8C-83A1-F6EECF244321}">
                <p14:modId xmlns:p14="http://schemas.microsoft.com/office/powerpoint/2010/main" val="1100629449"/>
              </p:ext>
            </p:extLst>
          </p:nvPr>
        </p:nvGraphicFramePr>
        <p:xfrm>
          <a:off x="1811000" y="2928739"/>
          <a:ext cx="3541995" cy="218880"/>
        </p:xfrm>
        <a:graphic>
          <a:graphicData uri="http://schemas.openxmlformats.org/drawingml/2006/table">
            <a:tbl>
              <a:tblPr bandRow="1">
                <a:tableStyleId>{1FECB4D8-DB02-4DC6-A0A2-4F2EBAE1DC90}</a:tableStyleId>
              </a:tblPr>
              <a:tblGrid>
                <a:gridCol w="584447">
                  <a:extLst>
                    <a:ext uri="{9D8B030D-6E8A-4147-A177-3AD203B41FA5}">
                      <a16:colId xmlns:a16="http://schemas.microsoft.com/office/drawing/2014/main" val="3323332993"/>
                    </a:ext>
                  </a:extLst>
                </a:gridCol>
                <a:gridCol w="1256975">
                  <a:extLst>
                    <a:ext uri="{9D8B030D-6E8A-4147-A177-3AD203B41FA5}">
                      <a16:colId xmlns:a16="http://schemas.microsoft.com/office/drawing/2014/main" val="1396410175"/>
                    </a:ext>
                  </a:extLst>
                </a:gridCol>
                <a:gridCol w="1700573">
                  <a:extLst>
                    <a:ext uri="{9D8B030D-6E8A-4147-A177-3AD203B41FA5}">
                      <a16:colId xmlns:a16="http://schemas.microsoft.com/office/drawing/2014/main" val="150818253"/>
                    </a:ext>
                  </a:extLst>
                </a:gridCol>
              </a:tblGrid>
              <a:tr h="97999">
                <a:tc>
                  <a:txBody>
                    <a:bodyPr/>
                    <a:lstStyle/>
                    <a:p>
                      <a:pPr algn="ctr"/>
                      <a:r>
                        <a:rPr lang="en-US" sz="1200" noProof="0" dirty="0" smtClean="0">
                          <a:solidFill>
                            <a:schemeClr val="tx1"/>
                          </a:solidFill>
                          <a:latin typeface="+mn-lt"/>
                          <a:cs typeface="Times New Roman" panose="02020603050405020304" pitchFamily="18" charset="0"/>
                        </a:rPr>
                        <a:t>16</a:t>
                      </a:r>
                      <a:endParaRPr lang="en-US" sz="1200" noProof="0" dirty="0">
                        <a:solidFill>
                          <a:schemeClr val="tx1"/>
                        </a:solidFill>
                        <a:latin typeface="+mn-lt"/>
                        <a:cs typeface="Times New Roman" panose="02020603050405020304" pitchFamily="18" charset="0"/>
                      </a:endParaRPr>
                    </a:p>
                  </a:txBody>
                  <a:tcPr marL="36000" marR="36000" marT="18000" marB="18000"/>
                </a:tc>
                <a:tc>
                  <a:txBody>
                    <a:bodyPr/>
                    <a:lstStyle/>
                    <a:p>
                      <a:r>
                        <a:rPr lang="en-US" sz="1200" noProof="0" dirty="0" smtClean="0">
                          <a:solidFill>
                            <a:schemeClr val="tx1"/>
                          </a:solidFill>
                          <a:latin typeface="+mn-lt"/>
                          <a:cs typeface="Times New Roman" panose="02020603050405020304" pitchFamily="18" charset="0"/>
                        </a:rPr>
                        <a:t>GPO0</a:t>
                      </a:r>
                      <a:endParaRPr lang="en-US" sz="1200" noProof="0" dirty="0">
                        <a:solidFill>
                          <a:schemeClr val="tx1"/>
                        </a:solidFill>
                        <a:latin typeface="+mn-lt"/>
                        <a:cs typeface="Times New Roman" panose="02020603050405020304" pitchFamily="18" charset="0"/>
                      </a:endParaRPr>
                    </a:p>
                  </a:txBody>
                  <a:tcPr marL="36000" marR="36000" marT="18000" marB="18000"/>
                </a:tc>
                <a:tc>
                  <a:txBody>
                    <a:bodyPr/>
                    <a:lstStyle/>
                    <a:p>
                      <a:r>
                        <a:rPr lang="en-US" sz="1200" noProof="0" dirty="0" smtClean="0"/>
                        <a:t>Yellow</a:t>
                      </a:r>
                      <a:endParaRPr lang="en-US" sz="1200" noProof="0" dirty="0" smtClean="0">
                        <a:solidFill>
                          <a:schemeClr val="tx1"/>
                        </a:solidFill>
                        <a:latin typeface="+mn-lt"/>
                        <a:cs typeface="Times New Roman" panose="02020603050405020304" pitchFamily="18" charset="0"/>
                      </a:endParaRPr>
                    </a:p>
                  </a:txBody>
                  <a:tcPr marL="36000" marR="36000" marT="18000" marB="18000"/>
                </a:tc>
                <a:extLst>
                  <a:ext uri="{0D108BD9-81ED-4DB2-BD59-A6C34878D82A}">
                    <a16:rowId xmlns:a16="http://schemas.microsoft.com/office/drawing/2014/main" val="3830851123"/>
                  </a:ext>
                </a:extLst>
              </a:tr>
            </a:tbl>
          </a:graphicData>
        </a:graphic>
      </p:graphicFrame>
      <p:cxnSp>
        <p:nvCxnSpPr>
          <p:cNvPr id="85" name="Connecteur droit 84"/>
          <p:cNvCxnSpPr/>
          <p:nvPr/>
        </p:nvCxnSpPr>
        <p:spPr>
          <a:xfrm flipH="1" flipV="1">
            <a:off x="5384928" y="1844824"/>
            <a:ext cx="1152000" cy="0"/>
          </a:xfrm>
          <a:prstGeom prst="line">
            <a:avLst/>
          </a:prstGeom>
          <a:ln w="28575">
            <a:solidFill>
              <a:srgbClr val="00B050"/>
            </a:solidFill>
            <a:tailEnd type="oval"/>
          </a:ln>
        </p:spPr>
        <p:style>
          <a:lnRef idx="1">
            <a:schemeClr val="accent1"/>
          </a:lnRef>
          <a:fillRef idx="0">
            <a:schemeClr val="accent1"/>
          </a:fillRef>
          <a:effectRef idx="0">
            <a:schemeClr val="accent1"/>
          </a:effectRef>
          <a:fontRef idx="minor">
            <a:schemeClr val="tx1"/>
          </a:fontRef>
        </p:style>
      </p:cxnSp>
      <p:sp>
        <p:nvSpPr>
          <p:cNvPr id="87" name="Accolade fermante 86"/>
          <p:cNvSpPr/>
          <p:nvPr/>
        </p:nvSpPr>
        <p:spPr>
          <a:xfrm>
            <a:off x="6712382" y="1077353"/>
            <a:ext cx="252000" cy="431838"/>
          </a:xfrm>
          <a:prstGeom prst="rightBrace">
            <a:avLst>
              <a:gd name="adj1" fmla="val 8333"/>
              <a:gd name="adj2" fmla="val 51854"/>
            </a:avLst>
          </a:prstGeom>
          <a:ln w="28575">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dirty="0"/>
          </a:p>
        </p:txBody>
      </p:sp>
      <p:sp>
        <p:nvSpPr>
          <p:cNvPr id="88" name="ZoneTexte 87"/>
          <p:cNvSpPr txBox="1"/>
          <p:nvPr/>
        </p:nvSpPr>
        <p:spPr>
          <a:xfrm>
            <a:off x="7005787" y="2347676"/>
            <a:ext cx="1285929" cy="307777"/>
          </a:xfrm>
          <a:prstGeom prst="rect">
            <a:avLst/>
          </a:prstGeom>
          <a:noFill/>
        </p:spPr>
        <p:txBody>
          <a:bodyPr wrap="none" rtlCol="0">
            <a:spAutoFit/>
          </a:bodyPr>
          <a:lstStyle/>
          <a:p>
            <a:r>
              <a:rPr lang="fr-FR" sz="1400" b="1" dirty="0" smtClean="0">
                <a:solidFill>
                  <a:srgbClr val="00B050"/>
                </a:solidFill>
              </a:rPr>
              <a:t>Wiegand Out</a:t>
            </a:r>
            <a:endParaRPr lang="fr-FR" sz="1400" b="1" dirty="0">
              <a:solidFill>
                <a:srgbClr val="00B050"/>
              </a:solidFill>
            </a:endParaRPr>
          </a:p>
        </p:txBody>
      </p:sp>
      <p:grpSp>
        <p:nvGrpSpPr>
          <p:cNvPr id="107" name="Groupe 106"/>
          <p:cNvGrpSpPr/>
          <p:nvPr/>
        </p:nvGrpSpPr>
        <p:grpSpPr>
          <a:xfrm>
            <a:off x="5384928" y="2276872"/>
            <a:ext cx="1224120" cy="0"/>
            <a:chOff x="5384928" y="2224708"/>
            <a:chExt cx="1224120" cy="0"/>
          </a:xfrm>
        </p:grpSpPr>
        <p:cxnSp>
          <p:nvCxnSpPr>
            <p:cNvPr id="86" name="Connecteur droit 85"/>
            <p:cNvCxnSpPr/>
            <p:nvPr/>
          </p:nvCxnSpPr>
          <p:spPr>
            <a:xfrm flipH="1">
              <a:off x="5384928" y="2224708"/>
              <a:ext cx="1224000" cy="0"/>
            </a:xfrm>
            <a:prstGeom prst="line">
              <a:avLst/>
            </a:prstGeom>
            <a:ln w="28575">
              <a:solidFill>
                <a:srgbClr val="00B050"/>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9" name="Connecteur droit 88"/>
            <p:cNvCxnSpPr/>
            <p:nvPr/>
          </p:nvCxnSpPr>
          <p:spPr>
            <a:xfrm flipH="1">
              <a:off x="5385048" y="2224708"/>
              <a:ext cx="1224000" cy="0"/>
            </a:xfrm>
            <a:prstGeom prst="line">
              <a:avLst/>
            </a:prstGeom>
            <a:ln w="28575">
              <a:solidFill>
                <a:srgbClr val="FF0000"/>
              </a:solidFill>
              <a:prstDash val="sysDot"/>
              <a:tailEnd type="oval"/>
            </a:ln>
          </p:spPr>
          <p:style>
            <a:lnRef idx="1">
              <a:schemeClr val="accent1"/>
            </a:lnRef>
            <a:fillRef idx="0">
              <a:schemeClr val="accent1"/>
            </a:fillRef>
            <a:effectRef idx="0">
              <a:schemeClr val="accent1"/>
            </a:effectRef>
            <a:fontRef idx="minor">
              <a:schemeClr val="tx1"/>
            </a:fontRef>
          </p:style>
        </p:cxnSp>
      </p:grpSp>
      <p:cxnSp>
        <p:nvCxnSpPr>
          <p:cNvPr id="90" name="Connecteur droit 89"/>
          <p:cNvCxnSpPr/>
          <p:nvPr/>
        </p:nvCxnSpPr>
        <p:spPr>
          <a:xfrm flipH="1">
            <a:off x="5384928" y="1628800"/>
            <a:ext cx="1224000" cy="0"/>
          </a:xfrm>
          <a:prstGeom prst="line">
            <a:avLst/>
          </a:prstGeom>
          <a:ln w="28575">
            <a:solidFill>
              <a:srgbClr val="FF0000"/>
            </a:solidFill>
            <a:prstDash val="sysDot"/>
            <a:tailEnd type="oval"/>
          </a:ln>
        </p:spPr>
        <p:style>
          <a:lnRef idx="1">
            <a:schemeClr val="accent1"/>
          </a:lnRef>
          <a:fillRef idx="0">
            <a:schemeClr val="accent1"/>
          </a:fillRef>
          <a:effectRef idx="0">
            <a:schemeClr val="accent1"/>
          </a:effectRef>
          <a:fontRef idx="minor">
            <a:schemeClr val="tx1"/>
          </a:fontRef>
        </p:style>
      </p:cxnSp>
      <p:grpSp>
        <p:nvGrpSpPr>
          <p:cNvPr id="106" name="Groupe 105"/>
          <p:cNvGrpSpPr/>
          <p:nvPr/>
        </p:nvGrpSpPr>
        <p:grpSpPr>
          <a:xfrm>
            <a:off x="5384920" y="2492896"/>
            <a:ext cx="1080120" cy="0"/>
            <a:chOff x="7733156" y="2699395"/>
            <a:chExt cx="1080120" cy="0"/>
          </a:xfrm>
        </p:grpSpPr>
        <p:cxnSp>
          <p:nvCxnSpPr>
            <p:cNvPr id="91" name="Connecteur droit 90"/>
            <p:cNvCxnSpPr/>
            <p:nvPr/>
          </p:nvCxnSpPr>
          <p:spPr>
            <a:xfrm flipH="1">
              <a:off x="7733156" y="2699395"/>
              <a:ext cx="1080000" cy="0"/>
            </a:xfrm>
            <a:prstGeom prst="line">
              <a:avLst/>
            </a:prstGeom>
            <a:ln w="28575">
              <a:solidFill>
                <a:schemeClr val="tx1"/>
              </a:solidFill>
              <a:prstDash val="solid"/>
              <a:tailEnd type="oval"/>
            </a:ln>
          </p:spPr>
          <p:style>
            <a:lnRef idx="1">
              <a:schemeClr val="accent1"/>
            </a:lnRef>
            <a:fillRef idx="0">
              <a:schemeClr val="accent1"/>
            </a:fillRef>
            <a:effectRef idx="0">
              <a:schemeClr val="accent1"/>
            </a:effectRef>
            <a:fontRef idx="minor">
              <a:schemeClr val="tx1"/>
            </a:fontRef>
          </p:style>
        </p:cxnSp>
        <p:cxnSp>
          <p:nvCxnSpPr>
            <p:cNvPr id="92" name="Connecteur droit 91"/>
            <p:cNvCxnSpPr/>
            <p:nvPr/>
          </p:nvCxnSpPr>
          <p:spPr>
            <a:xfrm flipH="1">
              <a:off x="7733276" y="2699395"/>
              <a:ext cx="1080000" cy="0"/>
            </a:xfrm>
            <a:prstGeom prst="line">
              <a:avLst/>
            </a:prstGeom>
            <a:ln w="28575">
              <a:solidFill>
                <a:srgbClr val="FF0000"/>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93" name="Accolade fermante 92"/>
          <p:cNvSpPr/>
          <p:nvPr/>
        </p:nvSpPr>
        <p:spPr>
          <a:xfrm>
            <a:off x="6908485" y="1509191"/>
            <a:ext cx="288000" cy="1627916"/>
          </a:xfrm>
          <a:prstGeom prst="rightBrace">
            <a:avLst>
              <a:gd name="adj1" fmla="val 8333"/>
              <a:gd name="adj2" fmla="val 41209"/>
            </a:avLst>
          </a:prstGeom>
          <a:noFill/>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dirty="0"/>
          </a:p>
        </p:txBody>
      </p:sp>
      <p:sp>
        <p:nvSpPr>
          <p:cNvPr id="95" name="ZoneTexte 94"/>
          <p:cNvSpPr txBox="1"/>
          <p:nvPr/>
        </p:nvSpPr>
        <p:spPr>
          <a:xfrm>
            <a:off x="7159133" y="2025439"/>
            <a:ext cx="1177945" cy="307777"/>
          </a:xfrm>
          <a:prstGeom prst="rect">
            <a:avLst/>
          </a:prstGeom>
          <a:noFill/>
        </p:spPr>
        <p:txBody>
          <a:bodyPr wrap="square" rtlCol="0">
            <a:spAutoFit/>
          </a:bodyPr>
          <a:lstStyle/>
          <a:p>
            <a:r>
              <a:rPr lang="fr-FR" sz="1400" b="1" dirty="0" err="1" smtClean="0">
                <a:solidFill>
                  <a:srgbClr val="FF0000"/>
                </a:solidFill>
              </a:rPr>
              <a:t>Wiegand</a:t>
            </a:r>
            <a:r>
              <a:rPr lang="fr-FR" sz="1400" b="1" dirty="0" smtClean="0">
                <a:solidFill>
                  <a:srgbClr val="FF0000"/>
                </a:solidFill>
              </a:rPr>
              <a:t> In</a:t>
            </a:r>
            <a:endParaRPr lang="fr-FR" sz="1400" b="1" dirty="0">
              <a:solidFill>
                <a:srgbClr val="FF0000"/>
              </a:solidFill>
            </a:endParaRPr>
          </a:p>
        </p:txBody>
      </p:sp>
      <p:cxnSp>
        <p:nvCxnSpPr>
          <p:cNvPr id="96" name="Connecteur droit 95"/>
          <p:cNvCxnSpPr/>
          <p:nvPr/>
        </p:nvCxnSpPr>
        <p:spPr>
          <a:xfrm flipH="1">
            <a:off x="5384920" y="1196752"/>
            <a:ext cx="468000" cy="0"/>
          </a:xfrm>
          <a:prstGeom prst="line">
            <a:avLst/>
          </a:prstGeom>
          <a:ln w="28575">
            <a:solidFill>
              <a:srgbClr val="0070C0"/>
            </a:solidFill>
            <a:tailEnd type="oval"/>
          </a:ln>
        </p:spPr>
        <p:style>
          <a:lnRef idx="1">
            <a:schemeClr val="accent1"/>
          </a:lnRef>
          <a:fillRef idx="0">
            <a:schemeClr val="accent1"/>
          </a:fillRef>
          <a:effectRef idx="0">
            <a:schemeClr val="accent1"/>
          </a:effectRef>
          <a:fontRef idx="minor">
            <a:schemeClr val="tx1"/>
          </a:fontRef>
        </p:style>
      </p:cxnSp>
      <p:grpSp>
        <p:nvGrpSpPr>
          <p:cNvPr id="105" name="Groupe 104"/>
          <p:cNvGrpSpPr/>
          <p:nvPr/>
        </p:nvGrpSpPr>
        <p:grpSpPr>
          <a:xfrm>
            <a:off x="5384928" y="1412776"/>
            <a:ext cx="468000" cy="0"/>
            <a:chOff x="7733156" y="2483371"/>
            <a:chExt cx="468000" cy="0"/>
          </a:xfrm>
        </p:grpSpPr>
        <p:cxnSp>
          <p:nvCxnSpPr>
            <p:cNvPr id="94" name="Connecteur droit 93"/>
            <p:cNvCxnSpPr/>
            <p:nvPr/>
          </p:nvCxnSpPr>
          <p:spPr>
            <a:xfrm flipH="1">
              <a:off x="7733284" y="2483371"/>
              <a:ext cx="467864" cy="0"/>
            </a:xfrm>
            <a:prstGeom prst="line">
              <a:avLst/>
            </a:prstGeom>
            <a:ln w="28575">
              <a:solidFill>
                <a:srgbClr val="FF0000"/>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7" name="Connecteur droit 96"/>
            <p:cNvCxnSpPr/>
            <p:nvPr/>
          </p:nvCxnSpPr>
          <p:spPr>
            <a:xfrm flipH="1">
              <a:off x="7733156" y="2483371"/>
              <a:ext cx="468000" cy="0"/>
            </a:xfrm>
            <a:prstGeom prst="line">
              <a:avLst/>
            </a:prstGeom>
            <a:ln w="28575">
              <a:solidFill>
                <a:srgbClr val="0070C0"/>
              </a:solidFill>
              <a:prstDash val="sysDot"/>
              <a:tailEnd type="oval"/>
            </a:ln>
          </p:spPr>
          <p:style>
            <a:lnRef idx="1">
              <a:schemeClr val="accent1"/>
            </a:lnRef>
            <a:fillRef idx="0">
              <a:schemeClr val="accent1"/>
            </a:fillRef>
            <a:effectRef idx="0">
              <a:schemeClr val="accent1"/>
            </a:effectRef>
            <a:fontRef idx="minor">
              <a:schemeClr val="tx1"/>
            </a:fontRef>
          </p:style>
        </p:cxnSp>
      </p:grpSp>
      <p:sp>
        <p:nvSpPr>
          <p:cNvPr id="98" name="Accolade fermante 97"/>
          <p:cNvSpPr/>
          <p:nvPr/>
        </p:nvSpPr>
        <p:spPr>
          <a:xfrm>
            <a:off x="5885238" y="1082420"/>
            <a:ext cx="252000" cy="432000"/>
          </a:xfrm>
          <a:prstGeom prst="rightBrace">
            <a:avLst/>
          </a:prstGeom>
          <a:ln w="28575">
            <a:solidFill>
              <a:srgbClr val="7030A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dirty="0"/>
          </a:p>
        </p:txBody>
      </p:sp>
      <p:sp>
        <p:nvSpPr>
          <p:cNvPr id="99" name="ZoneTexte 98"/>
          <p:cNvSpPr txBox="1"/>
          <p:nvPr/>
        </p:nvSpPr>
        <p:spPr>
          <a:xfrm>
            <a:off x="6065094" y="1082420"/>
            <a:ext cx="593432" cy="523220"/>
          </a:xfrm>
          <a:prstGeom prst="rect">
            <a:avLst/>
          </a:prstGeom>
          <a:noFill/>
        </p:spPr>
        <p:txBody>
          <a:bodyPr wrap="none" rtlCol="0">
            <a:spAutoFit/>
          </a:bodyPr>
          <a:lstStyle/>
          <a:p>
            <a:r>
              <a:rPr lang="fr-FR" sz="1400" b="1" dirty="0" smtClean="0">
                <a:solidFill>
                  <a:srgbClr val="7030A0"/>
                </a:solidFill>
              </a:rPr>
              <a:t>LED </a:t>
            </a:r>
          </a:p>
          <a:p>
            <a:r>
              <a:rPr lang="fr-FR" sz="1400" b="1" dirty="0" smtClean="0">
                <a:solidFill>
                  <a:srgbClr val="7030A0"/>
                </a:solidFill>
              </a:rPr>
              <a:t>Out</a:t>
            </a:r>
            <a:endParaRPr lang="fr-FR" sz="1400" b="1" dirty="0">
              <a:solidFill>
                <a:srgbClr val="7030A0"/>
              </a:solidFill>
            </a:endParaRPr>
          </a:p>
        </p:txBody>
      </p:sp>
      <p:cxnSp>
        <p:nvCxnSpPr>
          <p:cNvPr id="100" name="Connecteur droit 99"/>
          <p:cNvCxnSpPr/>
          <p:nvPr/>
        </p:nvCxnSpPr>
        <p:spPr>
          <a:xfrm flipH="1" flipV="1">
            <a:off x="5384928" y="2060848"/>
            <a:ext cx="1152000" cy="0"/>
          </a:xfrm>
          <a:prstGeom prst="line">
            <a:avLst/>
          </a:prstGeom>
          <a:ln w="28575">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03" name="Connecteur droit 102"/>
          <p:cNvCxnSpPr/>
          <p:nvPr/>
        </p:nvCxnSpPr>
        <p:spPr>
          <a:xfrm flipH="1">
            <a:off x="5384920" y="3015775"/>
            <a:ext cx="1206504" cy="11892"/>
          </a:xfrm>
          <a:prstGeom prst="line">
            <a:avLst/>
          </a:prstGeom>
          <a:ln w="28575">
            <a:solidFill>
              <a:srgbClr val="FFC000"/>
            </a:solidFill>
            <a:tailEnd type="oval"/>
          </a:ln>
        </p:spPr>
        <p:style>
          <a:lnRef idx="1">
            <a:schemeClr val="accent1"/>
          </a:lnRef>
          <a:fillRef idx="0">
            <a:schemeClr val="accent1"/>
          </a:fillRef>
          <a:effectRef idx="0">
            <a:schemeClr val="accent1"/>
          </a:effectRef>
          <a:fontRef idx="minor">
            <a:schemeClr val="tx1"/>
          </a:fontRef>
        </p:style>
      </p:cxnSp>
      <p:sp>
        <p:nvSpPr>
          <p:cNvPr id="104" name="ZoneTexte 103"/>
          <p:cNvSpPr txBox="1"/>
          <p:nvPr/>
        </p:nvSpPr>
        <p:spPr>
          <a:xfrm>
            <a:off x="5601072" y="2725512"/>
            <a:ext cx="755792" cy="307777"/>
          </a:xfrm>
          <a:prstGeom prst="rect">
            <a:avLst/>
          </a:prstGeom>
          <a:noFill/>
        </p:spPr>
        <p:txBody>
          <a:bodyPr wrap="square" rtlCol="0">
            <a:spAutoFit/>
          </a:bodyPr>
          <a:lstStyle/>
          <a:p>
            <a:r>
              <a:rPr lang="fr-FR" sz="1400" b="1" dirty="0" smtClean="0">
                <a:solidFill>
                  <a:srgbClr val="FFC000"/>
                </a:solidFill>
              </a:rPr>
              <a:t>LED In</a:t>
            </a:r>
            <a:endParaRPr lang="fr-FR" sz="1400" b="1" dirty="0">
              <a:solidFill>
                <a:srgbClr val="FFC000"/>
              </a:solidFill>
            </a:endParaRPr>
          </a:p>
        </p:txBody>
      </p:sp>
      <p:sp>
        <p:nvSpPr>
          <p:cNvPr id="108" name="Accolade fermante 107"/>
          <p:cNvSpPr/>
          <p:nvPr/>
        </p:nvSpPr>
        <p:spPr>
          <a:xfrm>
            <a:off x="6712382" y="1700809"/>
            <a:ext cx="252000" cy="496862"/>
          </a:xfrm>
          <a:prstGeom prst="rightBrace">
            <a:avLst>
              <a:gd name="adj1" fmla="val 8333"/>
              <a:gd name="adj2" fmla="val 49844"/>
            </a:avLst>
          </a:prstGeom>
          <a:ln w="28575">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dirty="0"/>
          </a:p>
        </p:txBody>
      </p:sp>
      <p:sp>
        <p:nvSpPr>
          <p:cNvPr id="109" name="Accolade fermante 108"/>
          <p:cNvSpPr/>
          <p:nvPr/>
        </p:nvSpPr>
        <p:spPr>
          <a:xfrm>
            <a:off x="6712382" y="2396553"/>
            <a:ext cx="252000" cy="212639"/>
          </a:xfrm>
          <a:prstGeom prst="rightBrace">
            <a:avLst>
              <a:gd name="adj1" fmla="val 8333"/>
              <a:gd name="adj2" fmla="val 51752"/>
            </a:avLst>
          </a:prstGeom>
          <a:ln w="28575">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dirty="0"/>
          </a:p>
        </p:txBody>
      </p:sp>
    </p:spTree>
    <p:extLst>
      <p:ext uri="{BB962C8B-B14F-4D97-AF65-F5344CB8AC3E}">
        <p14:creationId xmlns:p14="http://schemas.microsoft.com/office/powerpoint/2010/main" val="414394007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p:cNvSpPr>
            <a:spLocks noGrp="1"/>
          </p:cNvSpPr>
          <p:nvPr>
            <p:ph type="title"/>
          </p:nvPr>
        </p:nvSpPr>
        <p:spPr/>
        <p:txBody>
          <a:bodyPr/>
          <a:lstStyle/>
          <a:p>
            <a:r>
              <a:rPr lang="en-US" dirty="0" err="1"/>
              <a:t>Wiegand</a:t>
            </a:r>
            <a:r>
              <a:rPr lang="en-US" dirty="0"/>
              <a:t> </a:t>
            </a:r>
            <a:r>
              <a:rPr lang="en-US" dirty="0" smtClean="0"/>
              <a:t>Communication (continued)</a:t>
            </a:r>
            <a:endParaRPr lang="en-US" dirty="0"/>
          </a:p>
        </p:txBody>
      </p:sp>
      <p:sp>
        <p:nvSpPr>
          <p:cNvPr id="12" name="Espace réservé du numéro de diapositive 11"/>
          <p:cNvSpPr>
            <a:spLocks noGrp="1"/>
          </p:cNvSpPr>
          <p:nvPr>
            <p:ph type="sldNum" sz="quarter" idx="12"/>
          </p:nvPr>
        </p:nvSpPr>
        <p:spPr/>
        <p:txBody>
          <a:bodyPr/>
          <a:lstStyle/>
          <a:p>
            <a:fld id="{733122C9-A0B9-462F-8757-0847AD287B63}" type="slidenum">
              <a:rPr lang="en-US" smtClean="0"/>
              <a:pPr/>
              <a:t>18</a:t>
            </a:fld>
            <a:endParaRPr lang="en-US" dirty="0"/>
          </a:p>
        </p:txBody>
      </p:sp>
      <p:sp>
        <p:nvSpPr>
          <p:cNvPr id="18" name="ZoneTexte 17"/>
          <p:cNvSpPr txBox="1"/>
          <p:nvPr/>
        </p:nvSpPr>
        <p:spPr>
          <a:xfrm>
            <a:off x="9505890" y="3784600"/>
            <a:ext cx="400110" cy="2520280"/>
          </a:xfrm>
          <a:prstGeom prst="rect">
            <a:avLst/>
          </a:prstGeom>
          <a:solidFill>
            <a:srgbClr val="0070C0"/>
          </a:solidFill>
        </p:spPr>
        <p:txBody>
          <a:bodyPr vert="vert270" wrap="square" rtlCol="0">
            <a:spAutoFit/>
          </a:bodyPr>
          <a:lstStyle/>
          <a:p>
            <a:pPr algn="ctr"/>
            <a:r>
              <a:rPr lang="en-US" sz="1400" dirty="0" smtClean="0">
                <a:solidFill>
                  <a:schemeClr val="bg1"/>
                </a:solidFill>
              </a:rPr>
              <a:t>Step three : communications</a:t>
            </a:r>
            <a:endParaRPr lang="en-US" sz="1400" dirty="0">
              <a:solidFill>
                <a:schemeClr val="bg1"/>
              </a:solidFill>
            </a:endParaRPr>
          </a:p>
        </p:txBody>
      </p:sp>
      <p:sp>
        <p:nvSpPr>
          <p:cNvPr id="53" name="Espace réservé du contenu 8"/>
          <p:cNvSpPr>
            <a:spLocks noGrp="1"/>
          </p:cNvSpPr>
          <p:nvPr>
            <p:ph idx="1"/>
          </p:nvPr>
        </p:nvSpPr>
        <p:spPr>
          <a:xfrm>
            <a:off x="399118" y="1152278"/>
            <a:ext cx="4937324" cy="2493685"/>
          </a:xfrm>
        </p:spPr>
        <p:txBody>
          <a:bodyPr/>
          <a:lstStyle/>
          <a:p>
            <a:pPr>
              <a:spcBef>
                <a:spcPts val="600"/>
              </a:spcBef>
              <a:spcAft>
                <a:spcPts val="600"/>
              </a:spcAft>
            </a:pPr>
            <a:r>
              <a:rPr lang="en-US" sz="1400" dirty="0"/>
              <a:t>Important</a:t>
            </a:r>
          </a:p>
          <a:p>
            <a:pPr>
              <a:spcBef>
                <a:spcPts val="0"/>
              </a:spcBef>
              <a:spcAft>
                <a:spcPts val="0"/>
              </a:spcAft>
            </a:pPr>
            <a:r>
              <a:rPr lang="en-US" sz="1400" b="0" dirty="0"/>
              <a:t>By default, the </a:t>
            </a:r>
            <a:r>
              <a:rPr lang="en-US" sz="1400" b="0" dirty="0" err="1"/>
              <a:t>Wiegand</a:t>
            </a:r>
            <a:r>
              <a:rPr lang="en-US" sz="1400" b="0" dirty="0"/>
              <a:t> output format is not enabled. </a:t>
            </a:r>
            <a:r>
              <a:rPr lang="en-US" sz="1400" b="0" dirty="0" err="1"/>
              <a:t>Wiegand</a:t>
            </a:r>
            <a:r>
              <a:rPr lang="en-US" sz="1400" b="0" dirty="0"/>
              <a:t> output must be configured before connecting to the ACP. </a:t>
            </a:r>
          </a:p>
          <a:p>
            <a:pPr>
              <a:spcBef>
                <a:spcPts val="600"/>
              </a:spcBef>
              <a:spcAft>
                <a:spcPts val="600"/>
              </a:spcAft>
            </a:pPr>
            <a:r>
              <a:rPr lang="en-US" sz="1400" dirty="0"/>
              <a:t>Note </a:t>
            </a:r>
          </a:p>
          <a:p>
            <a:pPr>
              <a:spcBef>
                <a:spcPts val="0"/>
              </a:spcBef>
              <a:spcAft>
                <a:spcPts val="0"/>
              </a:spcAft>
            </a:pPr>
            <a:r>
              <a:rPr lang="en-US" sz="1400" b="0" dirty="0"/>
              <a:t>On installation, the system administrator will be prompted to select either a pre-existing </a:t>
            </a:r>
            <a:r>
              <a:rPr lang="en-US" sz="1400" b="0" dirty="0" err="1"/>
              <a:t>Wiegand</a:t>
            </a:r>
            <a:r>
              <a:rPr lang="en-US" sz="1400" b="0" dirty="0"/>
              <a:t> frame format or create a custom format, and upload it to the unit before the first use.</a:t>
            </a:r>
          </a:p>
          <a:p>
            <a:pPr>
              <a:spcBef>
                <a:spcPts val="600"/>
              </a:spcBef>
              <a:spcAft>
                <a:spcPts val="600"/>
              </a:spcAft>
            </a:pPr>
            <a:r>
              <a:rPr lang="en-US" sz="1400" dirty="0"/>
              <a:t>Data Clock</a:t>
            </a:r>
          </a:p>
          <a:p>
            <a:pPr>
              <a:spcBef>
                <a:spcPts val="0"/>
              </a:spcBef>
              <a:spcAft>
                <a:spcPts val="0"/>
              </a:spcAft>
            </a:pPr>
            <a:r>
              <a:rPr lang="en-US" sz="1400" b="0" dirty="0"/>
              <a:t>The </a:t>
            </a:r>
            <a:r>
              <a:rPr lang="en-US" sz="1400" b="0" dirty="0" err="1"/>
              <a:t>Wiegand</a:t>
            </a:r>
            <a:r>
              <a:rPr lang="en-US" sz="1400" b="0" dirty="0"/>
              <a:t> port also supports the Clock &amp; Data protocol. The wiring is described below.</a:t>
            </a:r>
            <a:endParaRPr lang="en-US" sz="1400" dirty="0"/>
          </a:p>
        </p:txBody>
      </p:sp>
      <p:sp>
        <p:nvSpPr>
          <p:cNvPr id="38" name="Rectangle 37"/>
          <p:cNvSpPr/>
          <p:nvPr/>
        </p:nvSpPr>
        <p:spPr>
          <a:xfrm>
            <a:off x="5336442" y="1152694"/>
            <a:ext cx="4369503" cy="2631490"/>
          </a:xfrm>
          <a:prstGeom prst="rect">
            <a:avLst/>
          </a:prstGeom>
          <a:solidFill>
            <a:schemeClr val="bg2">
              <a:lumMod val="20000"/>
              <a:lumOff val="80000"/>
            </a:schemeClr>
          </a:solidFill>
        </p:spPr>
        <p:txBody>
          <a:bodyPr wrap="square">
            <a:spAutoFit/>
          </a:bodyPr>
          <a:lstStyle/>
          <a:p>
            <a:pPr lvl="0" eaLnBrk="1" hangingPunct="1">
              <a:spcBef>
                <a:spcPts val="600"/>
              </a:spcBef>
              <a:buNone/>
            </a:pPr>
            <a:r>
              <a:rPr lang="en-US" sz="1400" b="1" dirty="0">
                <a:solidFill>
                  <a:schemeClr val="accent1"/>
                </a:solidFill>
              </a:rPr>
              <a:t>Example Format </a:t>
            </a:r>
            <a:r>
              <a:rPr lang="en-US" sz="1400" b="1" dirty="0" smtClean="0">
                <a:solidFill>
                  <a:schemeClr val="accent1"/>
                </a:solidFill>
              </a:rPr>
              <a:t>Information</a:t>
            </a:r>
          </a:p>
          <a:p>
            <a:pPr lvl="0" eaLnBrk="1" hangingPunct="1">
              <a:spcBef>
                <a:spcPts val="600"/>
              </a:spcBef>
              <a:buNone/>
            </a:pPr>
            <a:r>
              <a:rPr lang="en-US" sz="1400" dirty="0" smtClean="0">
                <a:solidFill>
                  <a:schemeClr val="accent1"/>
                </a:solidFill>
              </a:rPr>
              <a:t>Type</a:t>
            </a:r>
            <a:r>
              <a:rPr lang="en-US" sz="1400" dirty="0">
                <a:solidFill>
                  <a:schemeClr val="accent1"/>
                </a:solidFill>
              </a:rPr>
              <a:t>: </a:t>
            </a:r>
            <a:r>
              <a:rPr lang="en-US" sz="1400" b="1" dirty="0">
                <a:solidFill>
                  <a:schemeClr val="accent1"/>
                </a:solidFill>
              </a:rPr>
              <a:t>Standard </a:t>
            </a:r>
            <a:r>
              <a:rPr lang="en-US" sz="1400" b="1" dirty="0" smtClean="0">
                <a:solidFill>
                  <a:schemeClr val="accent1"/>
                </a:solidFill>
              </a:rPr>
              <a:t>26-bit</a:t>
            </a:r>
          </a:p>
          <a:p>
            <a:pPr marL="285750" lvl="0" indent="-285750" eaLnBrk="1" hangingPunct="1">
              <a:spcBef>
                <a:spcPts val="300"/>
              </a:spcBef>
              <a:buFont typeface="Wingdings" panose="05000000000000000000" pitchFamily="2" charset="2"/>
              <a:buChar char="Ø"/>
            </a:pPr>
            <a:r>
              <a:rPr lang="en-US" sz="1400" dirty="0" smtClean="0">
                <a:solidFill>
                  <a:schemeClr val="accent1"/>
                </a:solidFill>
              </a:rPr>
              <a:t>Alt </a:t>
            </a:r>
            <a:r>
              <a:rPr lang="en-US" sz="1400" dirty="0">
                <a:solidFill>
                  <a:schemeClr val="accent1"/>
                </a:solidFill>
              </a:rPr>
              <a:t>Site Code and Fail Site </a:t>
            </a:r>
            <a:r>
              <a:rPr lang="en-US" sz="1400" dirty="0" smtClean="0">
                <a:solidFill>
                  <a:schemeClr val="accent1"/>
                </a:solidFill>
              </a:rPr>
              <a:t>Code Range</a:t>
            </a:r>
            <a:r>
              <a:rPr lang="en-US" sz="1400" dirty="0">
                <a:solidFill>
                  <a:schemeClr val="accent1"/>
                </a:solidFill>
              </a:rPr>
              <a:t>: </a:t>
            </a:r>
            <a:r>
              <a:rPr lang="en-US" sz="1400" b="1" dirty="0" smtClean="0">
                <a:solidFill>
                  <a:schemeClr val="accent1"/>
                </a:solidFill>
              </a:rPr>
              <a:t>0-255</a:t>
            </a:r>
          </a:p>
          <a:p>
            <a:pPr marL="285750" lvl="0" indent="-285750" eaLnBrk="1" hangingPunct="1">
              <a:spcBef>
                <a:spcPts val="300"/>
              </a:spcBef>
              <a:buFont typeface="Wingdings" panose="05000000000000000000" pitchFamily="2" charset="2"/>
              <a:buChar char="Ø"/>
            </a:pPr>
            <a:r>
              <a:rPr lang="en-US" sz="1400" dirty="0" smtClean="0">
                <a:solidFill>
                  <a:schemeClr val="accent1"/>
                </a:solidFill>
              </a:rPr>
              <a:t>Template </a:t>
            </a:r>
            <a:r>
              <a:rPr lang="en-US" sz="1400" dirty="0">
                <a:solidFill>
                  <a:schemeClr val="accent1"/>
                </a:solidFill>
              </a:rPr>
              <a:t>ID Number Range: </a:t>
            </a:r>
            <a:r>
              <a:rPr lang="en-US" sz="1400" b="1" dirty="0" smtClean="0">
                <a:solidFill>
                  <a:schemeClr val="accent1"/>
                </a:solidFill>
              </a:rPr>
              <a:t>1-65535</a:t>
            </a:r>
          </a:p>
          <a:p>
            <a:pPr marL="285750" lvl="0" indent="-285750" eaLnBrk="1" hangingPunct="1">
              <a:spcBef>
                <a:spcPts val="300"/>
              </a:spcBef>
              <a:buFont typeface="Wingdings" panose="05000000000000000000" pitchFamily="2" charset="2"/>
              <a:buChar char="Ø"/>
            </a:pPr>
            <a:r>
              <a:rPr lang="en-US" sz="1400" dirty="0" smtClean="0">
                <a:solidFill>
                  <a:schemeClr val="accent1"/>
                </a:solidFill>
              </a:rPr>
              <a:t>Extended </a:t>
            </a:r>
            <a:r>
              <a:rPr lang="en-US" sz="1400" dirty="0">
                <a:solidFill>
                  <a:schemeClr val="accent1"/>
                </a:solidFill>
              </a:rPr>
              <a:t>ID Number Range: </a:t>
            </a:r>
            <a:r>
              <a:rPr lang="en-US" sz="1400" b="1" dirty="0" smtClean="0">
                <a:solidFill>
                  <a:schemeClr val="accent1"/>
                </a:solidFill>
              </a:rPr>
              <a:t>N/A</a:t>
            </a:r>
          </a:p>
          <a:p>
            <a:pPr marL="285750" lvl="0" indent="-285750" eaLnBrk="1" hangingPunct="1">
              <a:spcBef>
                <a:spcPts val="300"/>
              </a:spcBef>
              <a:buFont typeface="Wingdings" panose="05000000000000000000" pitchFamily="2" charset="2"/>
              <a:buChar char="Ø"/>
            </a:pPr>
            <a:r>
              <a:rPr lang="en-US" sz="1400" dirty="0" smtClean="0">
                <a:solidFill>
                  <a:schemeClr val="accent1"/>
                </a:solidFill>
              </a:rPr>
              <a:t>ID </a:t>
            </a:r>
            <a:r>
              <a:rPr lang="en-US" sz="1400" dirty="0">
                <a:solidFill>
                  <a:schemeClr val="accent1"/>
                </a:solidFill>
              </a:rPr>
              <a:t>Start Bit: </a:t>
            </a:r>
            <a:r>
              <a:rPr lang="en-US" sz="1400" dirty="0" smtClean="0">
                <a:solidFill>
                  <a:schemeClr val="accent1"/>
                </a:solidFill>
              </a:rPr>
              <a:t>9</a:t>
            </a:r>
          </a:p>
          <a:p>
            <a:pPr marL="285750" lvl="0" indent="-285750" eaLnBrk="1" hangingPunct="1">
              <a:spcBef>
                <a:spcPts val="300"/>
              </a:spcBef>
              <a:buFont typeface="Wingdings" panose="05000000000000000000" pitchFamily="2" charset="2"/>
              <a:buChar char="Ø"/>
            </a:pPr>
            <a:r>
              <a:rPr lang="en-US" sz="1400" dirty="0" smtClean="0">
                <a:solidFill>
                  <a:schemeClr val="accent1"/>
                </a:solidFill>
              </a:rPr>
              <a:t>Length </a:t>
            </a:r>
            <a:r>
              <a:rPr lang="en-US" sz="1400" dirty="0">
                <a:solidFill>
                  <a:schemeClr val="accent1"/>
                </a:solidFill>
              </a:rPr>
              <a:t>of ID: </a:t>
            </a:r>
            <a:r>
              <a:rPr lang="en-US" sz="1400" dirty="0" smtClean="0">
                <a:solidFill>
                  <a:schemeClr val="accent1"/>
                </a:solidFill>
              </a:rPr>
              <a:t>16</a:t>
            </a:r>
          </a:p>
          <a:p>
            <a:pPr marL="285750" lvl="0" indent="-285750" eaLnBrk="1" hangingPunct="1">
              <a:spcBef>
                <a:spcPts val="300"/>
              </a:spcBef>
              <a:buFont typeface="Wingdings" panose="05000000000000000000" pitchFamily="2" charset="2"/>
              <a:buChar char="Ø"/>
            </a:pPr>
            <a:r>
              <a:rPr lang="en-US" sz="1400" dirty="0" smtClean="0">
                <a:solidFill>
                  <a:schemeClr val="accent1"/>
                </a:solidFill>
              </a:rPr>
              <a:t>Site </a:t>
            </a:r>
            <a:r>
              <a:rPr lang="en-US" sz="1400" dirty="0">
                <a:solidFill>
                  <a:schemeClr val="accent1"/>
                </a:solidFill>
              </a:rPr>
              <a:t>Code Start bit: </a:t>
            </a:r>
            <a:r>
              <a:rPr lang="en-US" sz="1400" dirty="0" smtClean="0">
                <a:solidFill>
                  <a:schemeClr val="accent1"/>
                </a:solidFill>
              </a:rPr>
              <a:t>1</a:t>
            </a:r>
          </a:p>
          <a:p>
            <a:pPr marL="285750" lvl="0" indent="-285750" eaLnBrk="1" hangingPunct="1">
              <a:spcBef>
                <a:spcPts val="300"/>
              </a:spcBef>
              <a:buFont typeface="Wingdings" panose="05000000000000000000" pitchFamily="2" charset="2"/>
              <a:buChar char="Ø"/>
            </a:pPr>
            <a:r>
              <a:rPr lang="en-US" sz="1400" dirty="0" smtClean="0">
                <a:solidFill>
                  <a:schemeClr val="accent1"/>
                </a:solidFill>
              </a:rPr>
              <a:t>Length </a:t>
            </a:r>
            <a:r>
              <a:rPr lang="en-US" sz="1400" dirty="0">
                <a:solidFill>
                  <a:schemeClr val="accent1"/>
                </a:solidFill>
              </a:rPr>
              <a:t>of Site Code: </a:t>
            </a:r>
            <a:r>
              <a:rPr lang="en-US" sz="1400" dirty="0" smtClean="0">
                <a:solidFill>
                  <a:schemeClr val="accent1"/>
                </a:solidFill>
              </a:rPr>
              <a:t>8</a:t>
            </a:r>
          </a:p>
          <a:p>
            <a:pPr marL="285750" lvl="0" indent="-285750" eaLnBrk="1" hangingPunct="1">
              <a:spcBef>
                <a:spcPts val="300"/>
              </a:spcBef>
              <a:buFont typeface="Wingdings" panose="05000000000000000000" pitchFamily="2" charset="2"/>
              <a:buChar char="Ø"/>
            </a:pPr>
            <a:r>
              <a:rPr lang="en-US" sz="1400" dirty="0" smtClean="0">
                <a:solidFill>
                  <a:schemeClr val="accent1"/>
                </a:solidFill>
              </a:rPr>
              <a:t>Start Bit length : </a:t>
            </a:r>
            <a:r>
              <a:rPr lang="en-US" sz="1400" dirty="0">
                <a:solidFill>
                  <a:schemeClr val="accent1"/>
                </a:solidFill>
              </a:rPr>
              <a:t>0</a:t>
            </a:r>
          </a:p>
        </p:txBody>
      </p:sp>
      <p:sp>
        <p:nvSpPr>
          <p:cNvPr id="37" name="Espace réservé du pied de page 10"/>
          <p:cNvSpPr>
            <a:spLocks noGrp="1"/>
          </p:cNvSpPr>
          <p:nvPr>
            <p:ph type="ftr" sz="quarter" idx="11"/>
          </p:nvPr>
        </p:nvSpPr>
        <p:spPr>
          <a:xfrm>
            <a:off x="545179" y="6165851"/>
            <a:ext cx="7216134" cy="432000"/>
          </a:xfrm>
        </p:spPr>
        <p:txBody>
          <a:bodyPr/>
          <a:lstStyle/>
          <a:p>
            <a:pPr algn="l"/>
            <a:r>
              <a:rPr lang="en-US" dirty="0" smtClean="0"/>
              <a:t>IDEMIA - </a:t>
            </a:r>
            <a:r>
              <a:rPr lang="en-US" dirty="0"/>
              <a:t>2018_2000035854 – </a:t>
            </a:r>
            <a:r>
              <a:rPr lang="en-US" dirty="0" smtClean="0"/>
              <a:t>V1</a:t>
            </a:r>
            <a:endParaRPr lang="en-US" dirty="0"/>
          </a:p>
        </p:txBody>
      </p:sp>
      <p:graphicFrame>
        <p:nvGraphicFramePr>
          <p:cNvPr id="39" name="Tableau 38"/>
          <p:cNvGraphicFramePr>
            <a:graphicFrameLocks noGrp="1"/>
          </p:cNvGraphicFramePr>
          <p:nvPr>
            <p:extLst>
              <p:ext uri="{D42A27DB-BD31-4B8C-83A1-F6EECF244321}">
                <p14:modId xmlns:p14="http://schemas.microsoft.com/office/powerpoint/2010/main" val="1115271087"/>
              </p:ext>
            </p:extLst>
          </p:nvPr>
        </p:nvGraphicFramePr>
        <p:xfrm>
          <a:off x="399117" y="4023664"/>
          <a:ext cx="3247125" cy="1532160"/>
        </p:xfrm>
        <a:graphic>
          <a:graphicData uri="http://schemas.openxmlformats.org/drawingml/2006/table">
            <a:tbl>
              <a:tblPr bandRow="1">
                <a:tableStyleId>{1FECB4D8-DB02-4DC6-A0A2-4F2EBAE1DC90}</a:tableStyleId>
              </a:tblPr>
              <a:tblGrid>
                <a:gridCol w="461198">
                  <a:extLst>
                    <a:ext uri="{9D8B030D-6E8A-4147-A177-3AD203B41FA5}">
                      <a16:colId xmlns:a16="http://schemas.microsoft.com/office/drawing/2014/main" val="4117096971"/>
                    </a:ext>
                  </a:extLst>
                </a:gridCol>
                <a:gridCol w="1699953">
                  <a:extLst>
                    <a:ext uri="{9D8B030D-6E8A-4147-A177-3AD203B41FA5}">
                      <a16:colId xmlns:a16="http://schemas.microsoft.com/office/drawing/2014/main" val="1011781255"/>
                    </a:ext>
                  </a:extLst>
                </a:gridCol>
                <a:gridCol w="1085974">
                  <a:extLst>
                    <a:ext uri="{9D8B030D-6E8A-4147-A177-3AD203B41FA5}">
                      <a16:colId xmlns:a16="http://schemas.microsoft.com/office/drawing/2014/main" val="4142941431"/>
                    </a:ext>
                  </a:extLst>
                </a:gridCol>
              </a:tblGrid>
              <a:tr h="129071">
                <a:tc>
                  <a:txBody>
                    <a:bodyPr/>
                    <a:lstStyle/>
                    <a:p>
                      <a:pPr algn="ctr"/>
                      <a:r>
                        <a:rPr lang="en-US" sz="1200" noProof="0" dirty="0" smtClean="0">
                          <a:solidFill>
                            <a:schemeClr val="dk1"/>
                          </a:solidFill>
                          <a:latin typeface="+mn-lt"/>
                          <a:cs typeface="+mn-cs"/>
                        </a:rPr>
                        <a:t>25</a:t>
                      </a:r>
                      <a:endParaRPr lang="en-US" sz="1200" noProof="0" dirty="0">
                        <a:solidFill>
                          <a:schemeClr val="tx1"/>
                        </a:solidFill>
                        <a:latin typeface="+mn-lt"/>
                        <a:cs typeface="Times New Roman" panose="02020603050405020304" pitchFamily="18" charset="0"/>
                      </a:endParaRPr>
                    </a:p>
                  </a:txBody>
                  <a:tcPr marL="36000" marR="36000" marT="18000" marB="18000" anchor="ctr"/>
                </a:tc>
                <a:tc>
                  <a:txBody>
                    <a:bodyPr/>
                    <a:lstStyle/>
                    <a:p>
                      <a:r>
                        <a:rPr lang="en-US" sz="1200" noProof="0" dirty="0" smtClean="0"/>
                        <a:t>WIEGAND_LEDOUT1</a:t>
                      </a:r>
                      <a:endParaRPr lang="en-US" sz="1200" noProof="0" dirty="0">
                        <a:solidFill>
                          <a:schemeClr val="tx1"/>
                        </a:solidFill>
                        <a:latin typeface="+mn-lt"/>
                        <a:cs typeface="Times New Roman" panose="02020603050405020304" pitchFamily="18" charset="0"/>
                      </a:endParaRPr>
                    </a:p>
                  </a:txBody>
                  <a:tcPr marL="36000" marR="36000" marT="18000" marB="18000" anchor="ctr"/>
                </a:tc>
                <a:tc>
                  <a:txBody>
                    <a:bodyPr/>
                    <a:lstStyle/>
                    <a:p>
                      <a:r>
                        <a:rPr lang="en-US" sz="1200" noProof="0" dirty="0" smtClean="0"/>
                        <a:t>Blue</a:t>
                      </a:r>
                      <a:endParaRPr lang="en-US" sz="1200" noProof="0" dirty="0" smtClean="0">
                        <a:solidFill>
                          <a:schemeClr val="tx1"/>
                        </a:solidFill>
                        <a:latin typeface="+mn-lt"/>
                        <a:cs typeface="Times New Roman" panose="02020603050405020304" pitchFamily="18" charset="0"/>
                      </a:endParaRPr>
                    </a:p>
                  </a:txBody>
                  <a:tcPr marL="36000" marR="36000" marT="18000" marB="18000" anchor="ctr"/>
                </a:tc>
                <a:extLst>
                  <a:ext uri="{0D108BD9-81ED-4DB2-BD59-A6C34878D82A}">
                    <a16:rowId xmlns:a16="http://schemas.microsoft.com/office/drawing/2014/main" val="1208770673"/>
                  </a:ext>
                </a:extLst>
              </a:tr>
              <a:tr h="129071">
                <a:tc>
                  <a:txBody>
                    <a:bodyPr/>
                    <a:lstStyle/>
                    <a:p>
                      <a:pPr algn="ctr"/>
                      <a:r>
                        <a:rPr lang="en-US" sz="1200" noProof="0" dirty="0" smtClean="0"/>
                        <a:t>28</a:t>
                      </a:r>
                      <a:endParaRPr lang="en-US" sz="1200" noProof="0" dirty="0">
                        <a:solidFill>
                          <a:schemeClr val="tx1"/>
                        </a:solidFill>
                        <a:latin typeface="+mn-lt"/>
                        <a:cs typeface="Times New Roman" panose="02020603050405020304" pitchFamily="18" charset="0"/>
                      </a:endParaRPr>
                    </a:p>
                  </a:txBody>
                  <a:tcPr marL="36000" marR="36000" marT="18000" marB="18000" anchor="ctr"/>
                </a:tc>
                <a:tc>
                  <a:txBody>
                    <a:bodyPr/>
                    <a:lstStyle/>
                    <a:p>
                      <a:r>
                        <a:rPr lang="en-US" sz="1200" noProof="0" dirty="0" smtClean="0"/>
                        <a:t>WIEGAND_LEDOUT2</a:t>
                      </a:r>
                      <a:endParaRPr lang="en-US" sz="1200" noProof="0" dirty="0">
                        <a:solidFill>
                          <a:schemeClr val="tx1"/>
                        </a:solidFill>
                        <a:latin typeface="+mn-lt"/>
                        <a:cs typeface="Times New Roman" panose="02020603050405020304" pitchFamily="18" charset="0"/>
                      </a:endParaRPr>
                    </a:p>
                  </a:txBody>
                  <a:tcPr marL="36000" marR="36000" marT="18000" marB="18000" anchor="ctr"/>
                </a:tc>
                <a:tc>
                  <a:txBody>
                    <a:bodyPr/>
                    <a:lstStyle/>
                    <a:p>
                      <a:r>
                        <a:rPr lang="en-US" sz="1200" noProof="0" dirty="0" smtClean="0"/>
                        <a:t>Blue / Red</a:t>
                      </a:r>
                      <a:endParaRPr lang="en-US" sz="1200" noProof="0" dirty="0" smtClean="0">
                        <a:solidFill>
                          <a:schemeClr val="tx1"/>
                        </a:solidFill>
                        <a:latin typeface="+mn-lt"/>
                        <a:cs typeface="Times New Roman" panose="02020603050405020304" pitchFamily="18" charset="0"/>
                      </a:endParaRPr>
                    </a:p>
                  </a:txBody>
                  <a:tcPr marL="36000" marR="36000" marT="18000" marB="18000" anchor="ctr"/>
                </a:tc>
                <a:extLst>
                  <a:ext uri="{0D108BD9-81ED-4DB2-BD59-A6C34878D82A}">
                    <a16:rowId xmlns:a16="http://schemas.microsoft.com/office/drawing/2014/main" val="332139829"/>
                  </a:ext>
                </a:extLst>
              </a:tr>
              <a:tr h="129071">
                <a:tc>
                  <a:txBody>
                    <a:bodyPr/>
                    <a:lstStyle/>
                    <a:p>
                      <a:pPr algn="ctr"/>
                      <a:r>
                        <a:rPr lang="en-US" sz="1200" noProof="0" dirty="0" smtClean="0">
                          <a:solidFill>
                            <a:schemeClr val="dk1"/>
                          </a:solidFill>
                          <a:latin typeface="+mn-lt"/>
                          <a:cs typeface="+mn-cs"/>
                        </a:rPr>
                        <a:t>23</a:t>
                      </a:r>
                      <a:endParaRPr lang="en-US" sz="1200" noProof="0" dirty="0">
                        <a:solidFill>
                          <a:schemeClr val="tx1"/>
                        </a:solidFill>
                        <a:latin typeface="+mn-lt"/>
                        <a:cs typeface="Times New Roman" panose="02020603050405020304" pitchFamily="18" charset="0"/>
                      </a:endParaRPr>
                    </a:p>
                  </a:txBody>
                  <a:tcPr marL="36000" marR="36000" marT="18000" marB="18000"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noProof="0" dirty="0" smtClean="0"/>
                        <a:t>WIEGAND_IN1</a:t>
                      </a:r>
                      <a:endParaRPr lang="en-US" sz="1200" noProof="0" dirty="0" smtClean="0">
                        <a:solidFill>
                          <a:schemeClr val="tx1"/>
                        </a:solidFill>
                        <a:latin typeface="+mn-lt"/>
                        <a:cs typeface="Times New Roman" panose="02020603050405020304" pitchFamily="18" charset="0"/>
                      </a:endParaRPr>
                    </a:p>
                  </a:txBody>
                  <a:tcPr marL="36000" marR="36000" marT="18000" marB="18000" anchor="ctr"/>
                </a:tc>
                <a:tc>
                  <a:txBody>
                    <a:bodyPr/>
                    <a:lstStyle/>
                    <a:p>
                      <a:r>
                        <a:rPr lang="en-US" sz="1200" noProof="0" dirty="0" smtClean="0"/>
                        <a:t>White / Red</a:t>
                      </a:r>
                      <a:endParaRPr lang="en-US" sz="1200" noProof="0" dirty="0">
                        <a:solidFill>
                          <a:schemeClr val="tx1"/>
                        </a:solidFill>
                        <a:latin typeface="+mn-lt"/>
                        <a:cs typeface="Times New Roman" panose="02020603050405020304" pitchFamily="18" charset="0"/>
                      </a:endParaRPr>
                    </a:p>
                  </a:txBody>
                  <a:tcPr marL="36000" marR="36000" marT="18000" marB="18000" anchor="ctr"/>
                </a:tc>
                <a:extLst>
                  <a:ext uri="{0D108BD9-81ED-4DB2-BD59-A6C34878D82A}">
                    <a16:rowId xmlns:a16="http://schemas.microsoft.com/office/drawing/2014/main" val="4247519669"/>
                  </a:ext>
                </a:extLst>
              </a:tr>
              <a:tr h="129071">
                <a:tc>
                  <a:txBody>
                    <a:bodyPr/>
                    <a:lstStyle/>
                    <a:p>
                      <a:pPr algn="ctr"/>
                      <a:r>
                        <a:rPr lang="en-US" sz="1200" noProof="0" dirty="0" smtClean="0"/>
                        <a:t>24</a:t>
                      </a:r>
                      <a:endParaRPr lang="en-US" sz="1200" noProof="0" dirty="0">
                        <a:solidFill>
                          <a:schemeClr val="tx1"/>
                        </a:solidFill>
                        <a:latin typeface="+mn-lt"/>
                        <a:cs typeface="Times New Roman" panose="02020603050405020304" pitchFamily="18" charset="0"/>
                      </a:endParaRPr>
                    </a:p>
                  </a:txBody>
                  <a:tcPr marL="36000" marR="36000" marT="18000" marB="18000"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noProof="0" dirty="0" smtClean="0"/>
                        <a:t>WIEGAND_OUT0</a:t>
                      </a:r>
                      <a:endParaRPr lang="en-US" sz="1200" noProof="0" dirty="0" smtClean="0">
                        <a:solidFill>
                          <a:schemeClr val="tx1"/>
                        </a:solidFill>
                        <a:latin typeface="+mn-lt"/>
                        <a:cs typeface="Times New Roman" panose="02020603050405020304" pitchFamily="18" charset="0"/>
                      </a:endParaRPr>
                    </a:p>
                  </a:txBody>
                  <a:tcPr marL="36000" marR="36000" marT="18000" marB="18000" anchor="ctr"/>
                </a:tc>
                <a:tc>
                  <a:txBody>
                    <a:bodyPr/>
                    <a:lstStyle/>
                    <a:p>
                      <a:r>
                        <a:rPr lang="en-US" sz="1200" noProof="0" dirty="0" smtClean="0"/>
                        <a:t>Green</a:t>
                      </a:r>
                      <a:endParaRPr lang="en-US" sz="1200" noProof="0" dirty="0" smtClean="0">
                        <a:solidFill>
                          <a:schemeClr val="tx1"/>
                        </a:solidFill>
                        <a:latin typeface="+mn-lt"/>
                        <a:cs typeface="Times New Roman" panose="02020603050405020304" pitchFamily="18" charset="0"/>
                      </a:endParaRPr>
                    </a:p>
                  </a:txBody>
                  <a:tcPr marL="36000" marR="36000" marT="18000" marB="18000" anchor="ctr"/>
                </a:tc>
                <a:extLst>
                  <a:ext uri="{0D108BD9-81ED-4DB2-BD59-A6C34878D82A}">
                    <a16:rowId xmlns:a16="http://schemas.microsoft.com/office/drawing/2014/main" val="3831027289"/>
                  </a:ext>
                </a:extLst>
              </a:tr>
              <a:tr h="129071">
                <a:tc>
                  <a:txBody>
                    <a:bodyPr/>
                    <a:lstStyle/>
                    <a:p>
                      <a:pPr algn="ctr"/>
                      <a:r>
                        <a:rPr lang="en-US" sz="1200" noProof="0" dirty="0" smtClean="0">
                          <a:solidFill>
                            <a:schemeClr val="dk1"/>
                          </a:solidFill>
                          <a:latin typeface="+mn-lt"/>
                          <a:cs typeface="+mn-cs"/>
                        </a:rPr>
                        <a:t>26</a:t>
                      </a:r>
                      <a:endParaRPr lang="en-US" sz="1200" noProof="0" dirty="0">
                        <a:solidFill>
                          <a:schemeClr val="tx1"/>
                        </a:solidFill>
                        <a:latin typeface="+mn-lt"/>
                        <a:cs typeface="Times New Roman" panose="02020603050405020304" pitchFamily="18" charset="0"/>
                      </a:endParaRPr>
                    </a:p>
                  </a:txBody>
                  <a:tcPr marL="36000" marR="36000" marT="18000" marB="18000"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noProof="0" dirty="0" smtClean="0"/>
                        <a:t>WIEGAND_OUT1</a:t>
                      </a:r>
                      <a:endParaRPr lang="en-US" sz="1200" noProof="0" dirty="0" smtClean="0">
                        <a:solidFill>
                          <a:schemeClr val="tx1"/>
                        </a:solidFill>
                        <a:latin typeface="+mn-lt"/>
                        <a:cs typeface="Times New Roman" panose="02020603050405020304" pitchFamily="18" charset="0"/>
                      </a:endParaRPr>
                    </a:p>
                  </a:txBody>
                  <a:tcPr marL="36000" marR="36000" marT="18000" marB="18000" anchor="ctr"/>
                </a:tc>
                <a:tc>
                  <a:txBody>
                    <a:bodyPr/>
                    <a:lstStyle/>
                    <a:p>
                      <a:r>
                        <a:rPr lang="en-US" sz="1200" noProof="0" dirty="0" smtClean="0"/>
                        <a:t>White</a:t>
                      </a:r>
                      <a:endParaRPr lang="en-US" sz="1200" noProof="0" dirty="0" smtClean="0">
                        <a:solidFill>
                          <a:schemeClr val="tx1"/>
                        </a:solidFill>
                        <a:latin typeface="+mn-lt"/>
                        <a:cs typeface="Times New Roman" panose="02020603050405020304" pitchFamily="18" charset="0"/>
                      </a:endParaRPr>
                    </a:p>
                  </a:txBody>
                  <a:tcPr marL="36000" marR="36000" marT="18000" marB="18000" anchor="ctr"/>
                </a:tc>
                <a:extLst>
                  <a:ext uri="{0D108BD9-81ED-4DB2-BD59-A6C34878D82A}">
                    <a16:rowId xmlns:a16="http://schemas.microsoft.com/office/drawing/2014/main" val="101197600"/>
                  </a:ext>
                </a:extLst>
              </a:tr>
              <a:tr h="0">
                <a:tc>
                  <a:txBody>
                    <a:bodyPr/>
                    <a:lstStyle/>
                    <a:p>
                      <a:pPr algn="ctr"/>
                      <a:r>
                        <a:rPr lang="en-US" sz="1200" noProof="0" dirty="0" smtClean="0">
                          <a:solidFill>
                            <a:schemeClr val="dk1"/>
                          </a:solidFill>
                          <a:latin typeface="+mn-lt"/>
                          <a:cs typeface="+mn-cs"/>
                        </a:rPr>
                        <a:t>21</a:t>
                      </a:r>
                      <a:endParaRPr lang="en-US" sz="1200" noProof="0" dirty="0">
                        <a:solidFill>
                          <a:schemeClr val="tx1"/>
                        </a:solidFill>
                        <a:latin typeface="+mn-lt"/>
                        <a:cs typeface="Times New Roman" panose="02020603050405020304" pitchFamily="18" charset="0"/>
                      </a:endParaRPr>
                    </a:p>
                  </a:txBody>
                  <a:tcPr marL="36000" marR="36000" marT="18000" marB="18000"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noProof="0" dirty="0" smtClean="0"/>
                        <a:t>WIEGAND_IN0</a:t>
                      </a:r>
                      <a:endParaRPr lang="en-US" sz="1200" noProof="0" dirty="0" smtClean="0">
                        <a:solidFill>
                          <a:schemeClr val="tx1"/>
                        </a:solidFill>
                        <a:latin typeface="+mn-lt"/>
                        <a:cs typeface="Times New Roman" panose="02020603050405020304" pitchFamily="18" charset="0"/>
                      </a:endParaRPr>
                    </a:p>
                  </a:txBody>
                  <a:tcPr marL="36000" marR="36000" marT="18000" marB="18000"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noProof="0" dirty="0" smtClean="0"/>
                        <a:t>Green / Red</a:t>
                      </a:r>
                      <a:endParaRPr lang="en-US" sz="1200" noProof="0" dirty="0" smtClean="0">
                        <a:solidFill>
                          <a:schemeClr val="tx1"/>
                        </a:solidFill>
                        <a:latin typeface="+mn-lt"/>
                        <a:cs typeface="Times New Roman" panose="02020603050405020304" pitchFamily="18" charset="0"/>
                      </a:endParaRPr>
                    </a:p>
                  </a:txBody>
                  <a:tcPr marL="36000" marR="36000" marT="18000" marB="18000" anchor="ctr"/>
                </a:tc>
                <a:extLst>
                  <a:ext uri="{0D108BD9-81ED-4DB2-BD59-A6C34878D82A}">
                    <a16:rowId xmlns:a16="http://schemas.microsoft.com/office/drawing/2014/main" val="2147451224"/>
                  </a:ext>
                </a:extLst>
              </a:tr>
              <a:tr h="129071">
                <a:tc>
                  <a:txBody>
                    <a:bodyPr/>
                    <a:lstStyle/>
                    <a:p>
                      <a:pPr algn="ctr"/>
                      <a:r>
                        <a:rPr lang="en-US" sz="1200" noProof="0" dirty="0" smtClean="0">
                          <a:solidFill>
                            <a:schemeClr val="dk1"/>
                          </a:solidFill>
                          <a:latin typeface="+mn-lt"/>
                          <a:cs typeface="+mn-cs"/>
                        </a:rPr>
                        <a:t>27</a:t>
                      </a:r>
                      <a:endParaRPr lang="en-US" sz="1200" noProof="0" dirty="0">
                        <a:solidFill>
                          <a:schemeClr val="tx1"/>
                        </a:solidFill>
                        <a:latin typeface="+mn-lt"/>
                        <a:cs typeface="Times New Roman" panose="02020603050405020304" pitchFamily="18" charset="0"/>
                      </a:endParaRPr>
                    </a:p>
                  </a:txBody>
                  <a:tcPr marL="36000" marR="36000" marT="18000" marB="18000" anchor="ctr"/>
                </a:tc>
                <a:tc>
                  <a:txBody>
                    <a:bodyPr/>
                    <a:lstStyle/>
                    <a:p>
                      <a:r>
                        <a:rPr lang="en-US" sz="1200" noProof="0" dirty="0" smtClean="0"/>
                        <a:t>WIEGAND_GND</a:t>
                      </a:r>
                      <a:endParaRPr lang="en-US" sz="1200" noProof="0" dirty="0">
                        <a:solidFill>
                          <a:schemeClr val="tx1"/>
                        </a:solidFill>
                        <a:latin typeface="+mn-lt"/>
                        <a:cs typeface="Times New Roman" panose="02020603050405020304" pitchFamily="18" charset="0"/>
                      </a:endParaRPr>
                    </a:p>
                  </a:txBody>
                  <a:tcPr marL="36000" marR="36000" marT="18000" marB="18000" anchor="ctr"/>
                </a:tc>
                <a:tc>
                  <a:txBody>
                    <a:bodyPr/>
                    <a:lstStyle/>
                    <a:p>
                      <a:r>
                        <a:rPr lang="en-US" sz="1200" noProof="0" dirty="0" smtClean="0"/>
                        <a:t>Black / Red</a:t>
                      </a:r>
                      <a:endParaRPr lang="en-US" sz="1200" noProof="0" dirty="0" smtClean="0">
                        <a:solidFill>
                          <a:schemeClr val="tx1"/>
                        </a:solidFill>
                        <a:latin typeface="+mn-lt"/>
                        <a:cs typeface="Times New Roman" panose="02020603050405020304" pitchFamily="18" charset="0"/>
                      </a:endParaRPr>
                    </a:p>
                  </a:txBody>
                  <a:tcPr marL="36000" marR="36000" marT="18000" marB="18000" anchor="ctr"/>
                </a:tc>
                <a:extLst>
                  <a:ext uri="{0D108BD9-81ED-4DB2-BD59-A6C34878D82A}">
                    <a16:rowId xmlns:a16="http://schemas.microsoft.com/office/drawing/2014/main" val="2645146506"/>
                  </a:ext>
                </a:extLst>
              </a:tr>
            </a:tbl>
          </a:graphicData>
        </a:graphic>
      </p:graphicFrame>
      <p:graphicFrame>
        <p:nvGraphicFramePr>
          <p:cNvPr id="40" name="Tableau 39"/>
          <p:cNvGraphicFramePr>
            <a:graphicFrameLocks noGrp="1"/>
          </p:cNvGraphicFramePr>
          <p:nvPr>
            <p:extLst>
              <p:ext uri="{D42A27DB-BD31-4B8C-83A1-F6EECF244321}">
                <p14:modId xmlns:p14="http://schemas.microsoft.com/office/powerpoint/2010/main" val="327686722"/>
              </p:ext>
            </p:extLst>
          </p:nvPr>
        </p:nvGraphicFramePr>
        <p:xfrm>
          <a:off x="399117" y="5868271"/>
          <a:ext cx="3247126" cy="218880"/>
        </p:xfrm>
        <a:graphic>
          <a:graphicData uri="http://schemas.openxmlformats.org/drawingml/2006/table">
            <a:tbl>
              <a:tblPr bandRow="1">
                <a:tableStyleId>{1FECB4D8-DB02-4DC6-A0A2-4F2EBAE1DC90}</a:tableStyleId>
              </a:tblPr>
              <a:tblGrid>
                <a:gridCol w="535792">
                  <a:extLst>
                    <a:ext uri="{9D8B030D-6E8A-4147-A177-3AD203B41FA5}">
                      <a16:colId xmlns:a16="http://schemas.microsoft.com/office/drawing/2014/main" val="3323332993"/>
                    </a:ext>
                  </a:extLst>
                </a:gridCol>
                <a:gridCol w="1152333">
                  <a:extLst>
                    <a:ext uri="{9D8B030D-6E8A-4147-A177-3AD203B41FA5}">
                      <a16:colId xmlns:a16="http://schemas.microsoft.com/office/drawing/2014/main" val="1396410175"/>
                    </a:ext>
                  </a:extLst>
                </a:gridCol>
                <a:gridCol w="1559001">
                  <a:extLst>
                    <a:ext uri="{9D8B030D-6E8A-4147-A177-3AD203B41FA5}">
                      <a16:colId xmlns:a16="http://schemas.microsoft.com/office/drawing/2014/main" val="150818253"/>
                    </a:ext>
                  </a:extLst>
                </a:gridCol>
              </a:tblGrid>
              <a:tr h="97999">
                <a:tc>
                  <a:txBody>
                    <a:bodyPr/>
                    <a:lstStyle/>
                    <a:p>
                      <a:pPr algn="ctr"/>
                      <a:r>
                        <a:rPr lang="en-US" sz="1200" noProof="0" dirty="0" smtClean="0">
                          <a:solidFill>
                            <a:schemeClr val="tx1"/>
                          </a:solidFill>
                          <a:latin typeface="+mn-lt"/>
                          <a:cs typeface="Times New Roman" panose="02020603050405020304" pitchFamily="18" charset="0"/>
                        </a:rPr>
                        <a:t>16</a:t>
                      </a:r>
                      <a:endParaRPr lang="en-US" sz="1200" noProof="0" dirty="0">
                        <a:solidFill>
                          <a:schemeClr val="tx1"/>
                        </a:solidFill>
                        <a:latin typeface="+mn-lt"/>
                        <a:cs typeface="Times New Roman" panose="02020603050405020304" pitchFamily="18" charset="0"/>
                      </a:endParaRPr>
                    </a:p>
                  </a:txBody>
                  <a:tcPr marL="36000" marR="36000" marT="18000" marB="18000"/>
                </a:tc>
                <a:tc>
                  <a:txBody>
                    <a:bodyPr/>
                    <a:lstStyle/>
                    <a:p>
                      <a:r>
                        <a:rPr lang="en-US" sz="1200" noProof="0" dirty="0" smtClean="0">
                          <a:solidFill>
                            <a:schemeClr val="tx1"/>
                          </a:solidFill>
                          <a:latin typeface="+mn-lt"/>
                          <a:cs typeface="Times New Roman" panose="02020603050405020304" pitchFamily="18" charset="0"/>
                        </a:rPr>
                        <a:t>GPO0</a:t>
                      </a:r>
                      <a:endParaRPr lang="en-US" sz="1200" noProof="0" dirty="0">
                        <a:solidFill>
                          <a:schemeClr val="tx1"/>
                        </a:solidFill>
                        <a:latin typeface="+mn-lt"/>
                        <a:cs typeface="Times New Roman" panose="02020603050405020304" pitchFamily="18" charset="0"/>
                      </a:endParaRPr>
                    </a:p>
                  </a:txBody>
                  <a:tcPr marL="36000" marR="36000" marT="18000" marB="18000"/>
                </a:tc>
                <a:tc>
                  <a:txBody>
                    <a:bodyPr/>
                    <a:lstStyle/>
                    <a:p>
                      <a:r>
                        <a:rPr lang="en-US" sz="1200" noProof="0" dirty="0" smtClean="0"/>
                        <a:t>Yellow</a:t>
                      </a:r>
                      <a:endParaRPr lang="en-US" sz="1200" noProof="0" dirty="0" smtClean="0">
                        <a:solidFill>
                          <a:schemeClr val="tx1"/>
                        </a:solidFill>
                        <a:latin typeface="+mn-lt"/>
                        <a:cs typeface="Times New Roman" panose="02020603050405020304" pitchFamily="18" charset="0"/>
                      </a:endParaRPr>
                    </a:p>
                  </a:txBody>
                  <a:tcPr marL="36000" marR="36000" marT="18000" marB="18000"/>
                </a:tc>
                <a:extLst>
                  <a:ext uri="{0D108BD9-81ED-4DB2-BD59-A6C34878D82A}">
                    <a16:rowId xmlns:a16="http://schemas.microsoft.com/office/drawing/2014/main" val="3830851123"/>
                  </a:ext>
                </a:extLst>
              </a:tr>
            </a:tbl>
          </a:graphicData>
        </a:graphic>
      </p:graphicFrame>
      <p:cxnSp>
        <p:nvCxnSpPr>
          <p:cNvPr id="85" name="Connecteur droit 84"/>
          <p:cNvCxnSpPr/>
          <p:nvPr/>
        </p:nvCxnSpPr>
        <p:spPr>
          <a:xfrm flipH="1" flipV="1">
            <a:off x="3646315" y="4796870"/>
            <a:ext cx="1152000" cy="0"/>
          </a:xfrm>
          <a:prstGeom prst="line">
            <a:avLst/>
          </a:prstGeom>
          <a:ln w="28575">
            <a:solidFill>
              <a:srgbClr val="00B050"/>
            </a:solidFill>
            <a:tailEnd type="oval"/>
          </a:ln>
        </p:spPr>
        <p:style>
          <a:lnRef idx="1">
            <a:schemeClr val="accent1"/>
          </a:lnRef>
          <a:fillRef idx="0">
            <a:schemeClr val="accent1"/>
          </a:fillRef>
          <a:effectRef idx="0">
            <a:schemeClr val="accent1"/>
          </a:effectRef>
          <a:fontRef idx="minor">
            <a:schemeClr val="tx1"/>
          </a:fontRef>
        </p:style>
      </p:cxnSp>
      <p:sp>
        <p:nvSpPr>
          <p:cNvPr id="87" name="Accolade fermante 86"/>
          <p:cNvSpPr/>
          <p:nvPr/>
        </p:nvSpPr>
        <p:spPr>
          <a:xfrm>
            <a:off x="4973769" y="4029399"/>
            <a:ext cx="252000" cy="431838"/>
          </a:xfrm>
          <a:prstGeom prst="rightBrace">
            <a:avLst>
              <a:gd name="adj1" fmla="val 8333"/>
              <a:gd name="adj2" fmla="val 51854"/>
            </a:avLst>
          </a:prstGeom>
          <a:ln w="28575">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dirty="0"/>
          </a:p>
        </p:txBody>
      </p:sp>
      <p:sp>
        <p:nvSpPr>
          <p:cNvPr id="88" name="ZoneTexte 87"/>
          <p:cNvSpPr txBox="1"/>
          <p:nvPr/>
        </p:nvSpPr>
        <p:spPr>
          <a:xfrm>
            <a:off x="5267174" y="5299722"/>
            <a:ext cx="1477327" cy="307777"/>
          </a:xfrm>
          <a:prstGeom prst="rect">
            <a:avLst/>
          </a:prstGeom>
          <a:noFill/>
        </p:spPr>
        <p:txBody>
          <a:bodyPr wrap="square" rtlCol="0">
            <a:spAutoFit/>
          </a:bodyPr>
          <a:lstStyle/>
          <a:p>
            <a:r>
              <a:rPr lang="fr-FR" sz="1400" b="1" dirty="0" smtClean="0">
                <a:solidFill>
                  <a:srgbClr val="00B050"/>
                </a:solidFill>
              </a:rPr>
              <a:t>Data </a:t>
            </a:r>
            <a:r>
              <a:rPr lang="fr-FR" sz="1400" b="1" dirty="0" err="1" smtClean="0">
                <a:solidFill>
                  <a:srgbClr val="00B050"/>
                </a:solidFill>
              </a:rPr>
              <a:t>Clock</a:t>
            </a:r>
            <a:r>
              <a:rPr lang="fr-FR" sz="1400" b="1" dirty="0" smtClean="0">
                <a:solidFill>
                  <a:srgbClr val="00B050"/>
                </a:solidFill>
              </a:rPr>
              <a:t> Out</a:t>
            </a:r>
            <a:endParaRPr lang="fr-FR" sz="1400" b="1" dirty="0">
              <a:solidFill>
                <a:srgbClr val="00B050"/>
              </a:solidFill>
            </a:endParaRPr>
          </a:p>
        </p:txBody>
      </p:sp>
      <p:grpSp>
        <p:nvGrpSpPr>
          <p:cNvPr id="107" name="Groupe 106"/>
          <p:cNvGrpSpPr/>
          <p:nvPr/>
        </p:nvGrpSpPr>
        <p:grpSpPr>
          <a:xfrm>
            <a:off x="3646315" y="5228918"/>
            <a:ext cx="1224120" cy="0"/>
            <a:chOff x="5384928" y="2224708"/>
            <a:chExt cx="1224120" cy="0"/>
          </a:xfrm>
        </p:grpSpPr>
        <p:cxnSp>
          <p:nvCxnSpPr>
            <p:cNvPr id="86" name="Connecteur droit 85"/>
            <p:cNvCxnSpPr/>
            <p:nvPr/>
          </p:nvCxnSpPr>
          <p:spPr>
            <a:xfrm flipH="1">
              <a:off x="5384928" y="2224708"/>
              <a:ext cx="1224000" cy="0"/>
            </a:xfrm>
            <a:prstGeom prst="line">
              <a:avLst/>
            </a:prstGeom>
            <a:ln w="28575">
              <a:solidFill>
                <a:srgbClr val="00B050"/>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9" name="Connecteur droit 88"/>
            <p:cNvCxnSpPr/>
            <p:nvPr/>
          </p:nvCxnSpPr>
          <p:spPr>
            <a:xfrm flipH="1">
              <a:off x="5385048" y="2224708"/>
              <a:ext cx="1224000" cy="0"/>
            </a:xfrm>
            <a:prstGeom prst="line">
              <a:avLst/>
            </a:prstGeom>
            <a:ln w="28575">
              <a:solidFill>
                <a:srgbClr val="FF0000"/>
              </a:solidFill>
              <a:prstDash val="sysDot"/>
              <a:tailEnd type="oval"/>
            </a:ln>
          </p:spPr>
          <p:style>
            <a:lnRef idx="1">
              <a:schemeClr val="accent1"/>
            </a:lnRef>
            <a:fillRef idx="0">
              <a:schemeClr val="accent1"/>
            </a:fillRef>
            <a:effectRef idx="0">
              <a:schemeClr val="accent1"/>
            </a:effectRef>
            <a:fontRef idx="minor">
              <a:schemeClr val="tx1"/>
            </a:fontRef>
          </p:style>
        </p:cxnSp>
      </p:grpSp>
      <p:cxnSp>
        <p:nvCxnSpPr>
          <p:cNvPr id="90" name="Connecteur droit 89"/>
          <p:cNvCxnSpPr/>
          <p:nvPr/>
        </p:nvCxnSpPr>
        <p:spPr>
          <a:xfrm flipH="1">
            <a:off x="3646315" y="4580846"/>
            <a:ext cx="1224000" cy="0"/>
          </a:xfrm>
          <a:prstGeom prst="line">
            <a:avLst/>
          </a:prstGeom>
          <a:ln w="28575">
            <a:solidFill>
              <a:srgbClr val="FF0000"/>
            </a:solidFill>
            <a:prstDash val="sysDot"/>
            <a:tailEnd type="oval"/>
          </a:ln>
        </p:spPr>
        <p:style>
          <a:lnRef idx="1">
            <a:schemeClr val="accent1"/>
          </a:lnRef>
          <a:fillRef idx="0">
            <a:schemeClr val="accent1"/>
          </a:fillRef>
          <a:effectRef idx="0">
            <a:schemeClr val="accent1"/>
          </a:effectRef>
          <a:fontRef idx="minor">
            <a:schemeClr val="tx1"/>
          </a:fontRef>
        </p:style>
      </p:cxnSp>
      <p:grpSp>
        <p:nvGrpSpPr>
          <p:cNvPr id="106" name="Groupe 105"/>
          <p:cNvGrpSpPr/>
          <p:nvPr/>
        </p:nvGrpSpPr>
        <p:grpSpPr>
          <a:xfrm>
            <a:off x="3646307" y="5444942"/>
            <a:ext cx="1080120" cy="0"/>
            <a:chOff x="7733156" y="2699395"/>
            <a:chExt cx="1080120" cy="0"/>
          </a:xfrm>
        </p:grpSpPr>
        <p:cxnSp>
          <p:nvCxnSpPr>
            <p:cNvPr id="91" name="Connecteur droit 90"/>
            <p:cNvCxnSpPr/>
            <p:nvPr/>
          </p:nvCxnSpPr>
          <p:spPr>
            <a:xfrm flipH="1">
              <a:off x="7733156" y="2699395"/>
              <a:ext cx="1080000" cy="0"/>
            </a:xfrm>
            <a:prstGeom prst="line">
              <a:avLst/>
            </a:prstGeom>
            <a:ln w="28575">
              <a:solidFill>
                <a:schemeClr val="tx1"/>
              </a:solidFill>
              <a:prstDash val="solid"/>
              <a:tailEnd type="oval"/>
            </a:ln>
          </p:spPr>
          <p:style>
            <a:lnRef idx="1">
              <a:schemeClr val="accent1"/>
            </a:lnRef>
            <a:fillRef idx="0">
              <a:schemeClr val="accent1"/>
            </a:fillRef>
            <a:effectRef idx="0">
              <a:schemeClr val="accent1"/>
            </a:effectRef>
            <a:fontRef idx="minor">
              <a:schemeClr val="tx1"/>
            </a:fontRef>
          </p:style>
        </p:cxnSp>
        <p:cxnSp>
          <p:nvCxnSpPr>
            <p:cNvPr id="92" name="Connecteur droit 91"/>
            <p:cNvCxnSpPr/>
            <p:nvPr/>
          </p:nvCxnSpPr>
          <p:spPr>
            <a:xfrm flipH="1">
              <a:off x="7733276" y="2699395"/>
              <a:ext cx="1080000" cy="0"/>
            </a:xfrm>
            <a:prstGeom prst="line">
              <a:avLst/>
            </a:prstGeom>
            <a:ln w="28575">
              <a:solidFill>
                <a:srgbClr val="FF0000"/>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93" name="Accolade fermante 92"/>
          <p:cNvSpPr/>
          <p:nvPr/>
        </p:nvSpPr>
        <p:spPr>
          <a:xfrm>
            <a:off x="5169872" y="4461237"/>
            <a:ext cx="288000" cy="1566393"/>
          </a:xfrm>
          <a:prstGeom prst="rightBrace">
            <a:avLst>
              <a:gd name="adj1" fmla="val 8333"/>
              <a:gd name="adj2" fmla="val 41209"/>
            </a:avLst>
          </a:prstGeom>
          <a:noFill/>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dirty="0"/>
          </a:p>
        </p:txBody>
      </p:sp>
      <p:sp>
        <p:nvSpPr>
          <p:cNvPr id="95" name="ZoneTexte 94"/>
          <p:cNvSpPr txBox="1"/>
          <p:nvPr/>
        </p:nvSpPr>
        <p:spPr>
          <a:xfrm>
            <a:off x="5475728" y="4982239"/>
            <a:ext cx="1439344" cy="307777"/>
          </a:xfrm>
          <a:prstGeom prst="rect">
            <a:avLst/>
          </a:prstGeom>
          <a:noFill/>
        </p:spPr>
        <p:txBody>
          <a:bodyPr wrap="square" rtlCol="0">
            <a:spAutoFit/>
          </a:bodyPr>
          <a:lstStyle/>
          <a:p>
            <a:r>
              <a:rPr lang="fr-FR" sz="1400" b="1" dirty="0" smtClean="0">
                <a:solidFill>
                  <a:srgbClr val="FF0000"/>
                </a:solidFill>
              </a:rPr>
              <a:t>Data </a:t>
            </a:r>
            <a:r>
              <a:rPr lang="fr-FR" sz="1400" b="1" dirty="0" err="1" smtClean="0">
                <a:solidFill>
                  <a:srgbClr val="FF0000"/>
                </a:solidFill>
              </a:rPr>
              <a:t>Clock</a:t>
            </a:r>
            <a:r>
              <a:rPr lang="fr-FR" sz="1400" b="1" dirty="0" smtClean="0">
                <a:solidFill>
                  <a:srgbClr val="FF0000"/>
                </a:solidFill>
              </a:rPr>
              <a:t> In</a:t>
            </a:r>
            <a:endParaRPr lang="fr-FR" sz="1400" b="1" dirty="0">
              <a:solidFill>
                <a:srgbClr val="FF0000"/>
              </a:solidFill>
            </a:endParaRPr>
          </a:p>
        </p:txBody>
      </p:sp>
      <p:cxnSp>
        <p:nvCxnSpPr>
          <p:cNvPr id="96" name="Connecteur droit 95"/>
          <p:cNvCxnSpPr/>
          <p:nvPr/>
        </p:nvCxnSpPr>
        <p:spPr>
          <a:xfrm flipH="1">
            <a:off x="3646307" y="4148798"/>
            <a:ext cx="468000" cy="0"/>
          </a:xfrm>
          <a:prstGeom prst="line">
            <a:avLst/>
          </a:prstGeom>
          <a:ln w="28575">
            <a:solidFill>
              <a:srgbClr val="0070C0"/>
            </a:solidFill>
            <a:tailEnd type="oval"/>
          </a:ln>
        </p:spPr>
        <p:style>
          <a:lnRef idx="1">
            <a:schemeClr val="accent1"/>
          </a:lnRef>
          <a:fillRef idx="0">
            <a:schemeClr val="accent1"/>
          </a:fillRef>
          <a:effectRef idx="0">
            <a:schemeClr val="accent1"/>
          </a:effectRef>
          <a:fontRef idx="minor">
            <a:schemeClr val="tx1"/>
          </a:fontRef>
        </p:style>
      </p:cxnSp>
      <p:grpSp>
        <p:nvGrpSpPr>
          <p:cNvPr id="105" name="Groupe 104"/>
          <p:cNvGrpSpPr/>
          <p:nvPr/>
        </p:nvGrpSpPr>
        <p:grpSpPr>
          <a:xfrm>
            <a:off x="3646315" y="4364822"/>
            <a:ext cx="468000" cy="0"/>
            <a:chOff x="7733156" y="2483371"/>
            <a:chExt cx="468000" cy="0"/>
          </a:xfrm>
        </p:grpSpPr>
        <p:cxnSp>
          <p:nvCxnSpPr>
            <p:cNvPr id="94" name="Connecteur droit 93"/>
            <p:cNvCxnSpPr/>
            <p:nvPr/>
          </p:nvCxnSpPr>
          <p:spPr>
            <a:xfrm flipH="1">
              <a:off x="7733284" y="2483371"/>
              <a:ext cx="467864" cy="0"/>
            </a:xfrm>
            <a:prstGeom prst="line">
              <a:avLst/>
            </a:prstGeom>
            <a:ln w="28575">
              <a:solidFill>
                <a:srgbClr val="FF0000"/>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7" name="Connecteur droit 96"/>
            <p:cNvCxnSpPr/>
            <p:nvPr/>
          </p:nvCxnSpPr>
          <p:spPr>
            <a:xfrm flipH="1">
              <a:off x="7733156" y="2483371"/>
              <a:ext cx="468000" cy="0"/>
            </a:xfrm>
            <a:prstGeom prst="line">
              <a:avLst/>
            </a:prstGeom>
            <a:ln w="28575">
              <a:solidFill>
                <a:srgbClr val="0070C0"/>
              </a:solidFill>
              <a:prstDash val="sysDot"/>
              <a:tailEnd type="oval"/>
            </a:ln>
          </p:spPr>
          <p:style>
            <a:lnRef idx="1">
              <a:schemeClr val="accent1"/>
            </a:lnRef>
            <a:fillRef idx="0">
              <a:schemeClr val="accent1"/>
            </a:fillRef>
            <a:effectRef idx="0">
              <a:schemeClr val="accent1"/>
            </a:effectRef>
            <a:fontRef idx="minor">
              <a:schemeClr val="tx1"/>
            </a:fontRef>
          </p:style>
        </p:cxnSp>
      </p:grpSp>
      <p:sp>
        <p:nvSpPr>
          <p:cNvPr id="98" name="Accolade fermante 97"/>
          <p:cNvSpPr/>
          <p:nvPr/>
        </p:nvSpPr>
        <p:spPr>
          <a:xfrm>
            <a:off x="4146625" y="4034466"/>
            <a:ext cx="252000" cy="432000"/>
          </a:xfrm>
          <a:prstGeom prst="rightBrace">
            <a:avLst/>
          </a:prstGeom>
          <a:ln w="28575">
            <a:solidFill>
              <a:srgbClr val="7030A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dirty="0"/>
          </a:p>
        </p:txBody>
      </p:sp>
      <p:sp>
        <p:nvSpPr>
          <p:cNvPr id="99" name="ZoneTexte 98"/>
          <p:cNvSpPr txBox="1"/>
          <p:nvPr/>
        </p:nvSpPr>
        <p:spPr>
          <a:xfrm>
            <a:off x="4326481" y="4034466"/>
            <a:ext cx="593432" cy="523220"/>
          </a:xfrm>
          <a:prstGeom prst="rect">
            <a:avLst/>
          </a:prstGeom>
          <a:noFill/>
        </p:spPr>
        <p:txBody>
          <a:bodyPr wrap="none" rtlCol="0">
            <a:spAutoFit/>
          </a:bodyPr>
          <a:lstStyle/>
          <a:p>
            <a:r>
              <a:rPr lang="fr-FR" sz="1400" b="1" dirty="0" smtClean="0">
                <a:solidFill>
                  <a:srgbClr val="7030A0"/>
                </a:solidFill>
              </a:rPr>
              <a:t>LED </a:t>
            </a:r>
          </a:p>
          <a:p>
            <a:r>
              <a:rPr lang="fr-FR" sz="1400" b="1" dirty="0" smtClean="0">
                <a:solidFill>
                  <a:srgbClr val="7030A0"/>
                </a:solidFill>
              </a:rPr>
              <a:t>Out</a:t>
            </a:r>
            <a:endParaRPr lang="fr-FR" sz="1400" b="1" dirty="0">
              <a:solidFill>
                <a:srgbClr val="7030A0"/>
              </a:solidFill>
            </a:endParaRPr>
          </a:p>
        </p:txBody>
      </p:sp>
      <p:cxnSp>
        <p:nvCxnSpPr>
          <p:cNvPr id="100" name="Connecteur droit 99"/>
          <p:cNvCxnSpPr/>
          <p:nvPr/>
        </p:nvCxnSpPr>
        <p:spPr>
          <a:xfrm flipH="1" flipV="1">
            <a:off x="3646315" y="5012894"/>
            <a:ext cx="1152000" cy="0"/>
          </a:xfrm>
          <a:prstGeom prst="line">
            <a:avLst/>
          </a:prstGeom>
          <a:ln w="28575">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03" name="Connecteur droit 102"/>
          <p:cNvCxnSpPr/>
          <p:nvPr/>
        </p:nvCxnSpPr>
        <p:spPr>
          <a:xfrm flipH="1">
            <a:off x="3646307" y="5967821"/>
            <a:ext cx="1206504" cy="11892"/>
          </a:xfrm>
          <a:prstGeom prst="line">
            <a:avLst/>
          </a:prstGeom>
          <a:ln w="28575">
            <a:solidFill>
              <a:srgbClr val="FFC000"/>
            </a:solidFill>
            <a:tailEnd type="oval"/>
          </a:ln>
        </p:spPr>
        <p:style>
          <a:lnRef idx="1">
            <a:schemeClr val="accent1"/>
          </a:lnRef>
          <a:fillRef idx="0">
            <a:schemeClr val="accent1"/>
          </a:fillRef>
          <a:effectRef idx="0">
            <a:schemeClr val="accent1"/>
          </a:effectRef>
          <a:fontRef idx="minor">
            <a:schemeClr val="tx1"/>
          </a:fontRef>
        </p:style>
      </p:cxnSp>
      <p:sp>
        <p:nvSpPr>
          <p:cNvPr id="104" name="ZoneTexte 103"/>
          <p:cNvSpPr txBox="1"/>
          <p:nvPr/>
        </p:nvSpPr>
        <p:spPr>
          <a:xfrm>
            <a:off x="3633765" y="5710728"/>
            <a:ext cx="2170661" cy="523220"/>
          </a:xfrm>
          <a:prstGeom prst="rect">
            <a:avLst/>
          </a:prstGeom>
          <a:noFill/>
        </p:spPr>
        <p:txBody>
          <a:bodyPr wrap="square" rtlCol="0">
            <a:spAutoFit/>
          </a:bodyPr>
          <a:lstStyle/>
          <a:p>
            <a:r>
              <a:rPr lang="fr-FR" sz="1400" b="1" dirty="0" err="1" smtClean="0">
                <a:solidFill>
                  <a:srgbClr val="FFC000"/>
                </a:solidFill>
              </a:rPr>
              <a:t>Card</a:t>
            </a:r>
            <a:r>
              <a:rPr lang="fr-FR" sz="1400" b="1" dirty="0" smtClean="0">
                <a:solidFill>
                  <a:srgbClr val="FFC000"/>
                </a:solidFill>
              </a:rPr>
              <a:t> </a:t>
            </a:r>
            <a:r>
              <a:rPr lang="fr-FR" sz="1400" b="1" dirty="0" err="1" smtClean="0">
                <a:solidFill>
                  <a:srgbClr val="FFC000"/>
                </a:solidFill>
              </a:rPr>
              <a:t>present</a:t>
            </a:r>
            <a:endParaRPr lang="fr-FR" sz="1400" b="1" dirty="0" smtClean="0">
              <a:solidFill>
                <a:srgbClr val="FFC000"/>
              </a:solidFill>
            </a:endParaRPr>
          </a:p>
          <a:p>
            <a:r>
              <a:rPr lang="fr-FR" sz="1400" b="1" dirty="0">
                <a:solidFill>
                  <a:srgbClr val="FFC000"/>
                </a:solidFill>
              </a:rPr>
              <a:t>(</a:t>
            </a:r>
            <a:r>
              <a:rPr lang="fr-FR" sz="1400" b="1" dirty="0" err="1" smtClean="0">
                <a:solidFill>
                  <a:srgbClr val="FFC000"/>
                </a:solidFill>
              </a:rPr>
              <a:t>Legacy</a:t>
            </a:r>
            <a:r>
              <a:rPr lang="fr-FR" sz="1400" b="1" dirty="0" smtClean="0">
                <a:solidFill>
                  <a:srgbClr val="FFC000"/>
                </a:solidFill>
              </a:rPr>
              <a:t> Morpho Mode)</a:t>
            </a:r>
            <a:endParaRPr lang="fr-FR" sz="1400" b="1" dirty="0">
              <a:solidFill>
                <a:srgbClr val="FFC000"/>
              </a:solidFill>
            </a:endParaRPr>
          </a:p>
        </p:txBody>
      </p:sp>
      <p:sp>
        <p:nvSpPr>
          <p:cNvPr id="108" name="Accolade fermante 107"/>
          <p:cNvSpPr/>
          <p:nvPr/>
        </p:nvSpPr>
        <p:spPr>
          <a:xfrm>
            <a:off x="4973769" y="4652855"/>
            <a:ext cx="252000" cy="496862"/>
          </a:xfrm>
          <a:prstGeom prst="rightBrace">
            <a:avLst>
              <a:gd name="adj1" fmla="val 8333"/>
              <a:gd name="adj2" fmla="val 49844"/>
            </a:avLst>
          </a:prstGeom>
          <a:ln w="28575">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dirty="0"/>
          </a:p>
        </p:txBody>
      </p:sp>
      <p:sp>
        <p:nvSpPr>
          <p:cNvPr id="109" name="Accolade fermante 108"/>
          <p:cNvSpPr/>
          <p:nvPr/>
        </p:nvSpPr>
        <p:spPr>
          <a:xfrm>
            <a:off x="4973769" y="5348599"/>
            <a:ext cx="252000" cy="212639"/>
          </a:xfrm>
          <a:prstGeom prst="rightBrace">
            <a:avLst>
              <a:gd name="adj1" fmla="val 8333"/>
              <a:gd name="adj2" fmla="val 51752"/>
            </a:avLst>
          </a:prstGeom>
          <a:ln w="28575">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dirty="0"/>
          </a:p>
        </p:txBody>
      </p:sp>
      <p:sp>
        <p:nvSpPr>
          <p:cNvPr id="41" name="ZoneTexte 40"/>
          <p:cNvSpPr txBox="1"/>
          <p:nvPr/>
        </p:nvSpPr>
        <p:spPr>
          <a:xfrm>
            <a:off x="3621597" y="5003960"/>
            <a:ext cx="572593" cy="307777"/>
          </a:xfrm>
          <a:prstGeom prst="rect">
            <a:avLst/>
          </a:prstGeom>
          <a:noFill/>
        </p:spPr>
        <p:txBody>
          <a:bodyPr wrap="none" rtlCol="0">
            <a:spAutoFit/>
          </a:bodyPr>
          <a:lstStyle/>
          <a:p>
            <a:r>
              <a:rPr lang="en-US" sz="1400" dirty="0" smtClean="0"/>
              <a:t>Data</a:t>
            </a:r>
            <a:endParaRPr lang="en-US" sz="1400" dirty="0"/>
          </a:p>
        </p:txBody>
      </p:sp>
      <p:sp>
        <p:nvSpPr>
          <p:cNvPr id="42" name="ZoneTexte 41"/>
          <p:cNvSpPr txBox="1"/>
          <p:nvPr/>
        </p:nvSpPr>
        <p:spPr>
          <a:xfrm>
            <a:off x="3621597" y="4352101"/>
            <a:ext cx="633507" cy="307777"/>
          </a:xfrm>
          <a:prstGeom prst="rect">
            <a:avLst/>
          </a:prstGeom>
          <a:noFill/>
        </p:spPr>
        <p:txBody>
          <a:bodyPr wrap="none" rtlCol="0">
            <a:spAutoFit/>
          </a:bodyPr>
          <a:lstStyle/>
          <a:p>
            <a:r>
              <a:rPr lang="en-US" sz="1400" dirty="0" smtClean="0"/>
              <a:t>Clock</a:t>
            </a:r>
            <a:endParaRPr lang="en-US" sz="1400" dirty="0"/>
          </a:p>
        </p:txBody>
      </p:sp>
      <p:sp>
        <p:nvSpPr>
          <p:cNvPr id="43" name="ZoneTexte 42"/>
          <p:cNvSpPr txBox="1"/>
          <p:nvPr/>
        </p:nvSpPr>
        <p:spPr>
          <a:xfrm>
            <a:off x="3621597" y="4778981"/>
            <a:ext cx="633507" cy="307777"/>
          </a:xfrm>
          <a:prstGeom prst="rect">
            <a:avLst/>
          </a:prstGeom>
          <a:noFill/>
        </p:spPr>
        <p:txBody>
          <a:bodyPr wrap="none" rtlCol="0">
            <a:spAutoFit/>
          </a:bodyPr>
          <a:lstStyle/>
          <a:p>
            <a:r>
              <a:rPr lang="en-US" sz="1400" dirty="0" smtClean="0"/>
              <a:t>Clock</a:t>
            </a:r>
            <a:endParaRPr lang="en-US" sz="1400" dirty="0"/>
          </a:p>
        </p:txBody>
      </p:sp>
      <p:sp>
        <p:nvSpPr>
          <p:cNvPr id="44" name="ZoneTexte 43"/>
          <p:cNvSpPr txBox="1"/>
          <p:nvPr/>
        </p:nvSpPr>
        <p:spPr>
          <a:xfrm>
            <a:off x="3621597" y="4570896"/>
            <a:ext cx="572593" cy="307777"/>
          </a:xfrm>
          <a:prstGeom prst="rect">
            <a:avLst/>
          </a:prstGeom>
          <a:noFill/>
        </p:spPr>
        <p:txBody>
          <a:bodyPr wrap="none" rtlCol="0">
            <a:spAutoFit/>
          </a:bodyPr>
          <a:lstStyle/>
          <a:p>
            <a:r>
              <a:rPr lang="en-US" sz="1400" dirty="0" smtClean="0"/>
              <a:t>Data</a:t>
            </a:r>
            <a:endParaRPr lang="en-US" sz="1400" dirty="0"/>
          </a:p>
        </p:txBody>
      </p:sp>
    </p:spTree>
    <p:extLst>
      <p:ext uri="{BB962C8B-B14F-4D97-AF65-F5344CB8AC3E}">
        <p14:creationId xmlns:p14="http://schemas.microsoft.com/office/powerpoint/2010/main" val="248791374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p:cNvSpPr>
            <a:spLocks noGrp="1"/>
          </p:cNvSpPr>
          <p:nvPr>
            <p:ph type="title"/>
          </p:nvPr>
        </p:nvSpPr>
        <p:spPr/>
        <p:txBody>
          <a:bodyPr/>
          <a:lstStyle/>
          <a:p>
            <a:r>
              <a:rPr lang="en-US" dirty="0"/>
              <a:t>Single Door Access Control (SDAC)</a:t>
            </a:r>
          </a:p>
        </p:txBody>
      </p:sp>
      <p:sp>
        <p:nvSpPr>
          <p:cNvPr id="12" name="Espace réservé du numéro de diapositive 11"/>
          <p:cNvSpPr>
            <a:spLocks noGrp="1"/>
          </p:cNvSpPr>
          <p:nvPr>
            <p:ph type="sldNum" sz="quarter" idx="12"/>
          </p:nvPr>
        </p:nvSpPr>
        <p:spPr/>
        <p:txBody>
          <a:bodyPr/>
          <a:lstStyle/>
          <a:p>
            <a:fld id="{733122C9-A0B9-462F-8757-0847AD287B63}" type="slidenum">
              <a:rPr lang="en-US" smtClean="0"/>
              <a:pPr/>
              <a:t>19</a:t>
            </a:fld>
            <a:endParaRPr lang="en-US" dirty="0"/>
          </a:p>
        </p:txBody>
      </p:sp>
      <p:pic>
        <p:nvPicPr>
          <p:cNvPr id="19" name="Image 18"/>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8195" y="5052801"/>
            <a:ext cx="314325" cy="314325"/>
          </a:xfrm>
          <a:prstGeom prst="rect">
            <a:avLst/>
          </a:prstGeom>
          <a:noFill/>
        </p:spPr>
      </p:pic>
      <p:sp>
        <p:nvSpPr>
          <p:cNvPr id="20" name="Espace réservé du contenu 2"/>
          <p:cNvSpPr txBox="1">
            <a:spLocks/>
          </p:cNvSpPr>
          <p:nvPr/>
        </p:nvSpPr>
        <p:spPr bwMode="auto">
          <a:xfrm>
            <a:off x="704528" y="5095418"/>
            <a:ext cx="7103248" cy="27779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defPPr>
              <a:defRPr lang="fr-FR"/>
            </a:defPPr>
            <a:lvl1pPr marL="271463" lvl="0" indent="-271463">
              <a:spcBef>
                <a:spcPts val="600"/>
              </a:spcBef>
              <a:buClr>
                <a:schemeClr val="accent2"/>
              </a:buClr>
              <a:buSzPct val="80000"/>
              <a:defRPr sz="1088" b="1">
                <a:solidFill>
                  <a:schemeClr val="accent1"/>
                </a:solidFill>
              </a:defRPr>
            </a:lvl1pPr>
          </a:lstStyle>
          <a:p>
            <a:r>
              <a:rPr lang="en-US" sz="1400" dirty="0"/>
              <a:t>If door contact is not used, </a:t>
            </a:r>
            <a:r>
              <a:rPr lang="en-US" sz="1400" dirty="0" smtClean="0"/>
              <a:t>GPI1 (17) </a:t>
            </a:r>
            <a:r>
              <a:rPr lang="en-US" sz="1400" dirty="0"/>
              <a:t>and </a:t>
            </a:r>
            <a:r>
              <a:rPr lang="en-US" sz="1400" dirty="0" smtClean="0"/>
              <a:t>GPO1 (18) </a:t>
            </a:r>
            <a:r>
              <a:rPr lang="en-US" sz="1400" dirty="0"/>
              <a:t>shall be connected together</a:t>
            </a:r>
          </a:p>
        </p:txBody>
      </p:sp>
      <p:sp>
        <p:nvSpPr>
          <p:cNvPr id="29" name="Espace réservé du contenu 2"/>
          <p:cNvSpPr txBox="1">
            <a:spLocks/>
          </p:cNvSpPr>
          <p:nvPr/>
        </p:nvSpPr>
        <p:spPr bwMode="auto">
          <a:xfrm>
            <a:off x="488503" y="1022474"/>
            <a:ext cx="6118065" cy="31829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271463" lvl="0" indent="-271463">
              <a:spcBef>
                <a:spcPts val="600"/>
              </a:spcBef>
              <a:buClr>
                <a:schemeClr val="accent2"/>
              </a:buClr>
              <a:buSzPct val="80000"/>
              <a:defRPr/>
            </a:pPr>
            <a:r>
              <a:rPr lang="en-US" sz="1400" b="1" dirty="0">
                <a:solidFill>
                  <a:schemeClr val="accent1"/>
                </a:solidFill>
              </a:rPr>
              <a:t>Single Door Access Control (SDAC) wiring sample : with Push Button </a:t>
            </a:r>
          </a:p>
        </p:txBody>
      </p:sp>
      <p:sp>
        <p:nvSpPr>
          <p:cNvPr id="32" name="ZoneTexte 31"/>
          <p:cNvSpPr txBox="1"/>
          <p:nvPr/>
        </p:nvSpPr>
        <p:spPr>
          <a:xfrm>
            <a:off x="9505890" y="4781341"/>
            <a:ext cx="400110" cy="1524020"/>
          </a:xfrm>
          <a:prstGeom prst="rect">
            <a:avLst/>
          </a:prstGeom>
          <a:solidFill>
            <a:srgbClr val="C00000"/>
          </a:solidFill>
        </p:spPr>
        <p:txBody>
          <a:bodyPr vert="vert270" wrap="square" rtlCol="0">
            <a:spAutoFit/>
          </a:bodyPr>
          <a:lstStyle/>
          <a:p>
            <a:pPr algn="ctr"/>
            <a:r>
              <a:rPr lang="en-US" sz="1400" dirty="0">
                <a:solidFill>
                  <a:schemeClr val="bg1"/>
                </a:solidFill>
              </a:rPr>
              <a:t>Step four</a:t>
            </a:r>
            <a:r>
              <a:rPr lang="en-US" sz="1400" dirty="0" smtClean="0">
                <a:solidFill>
                  <a:schemeClr val="bg1"/>
                </a:solidFill>
              </a:rPr>
              <a:t>: </a:t>
            </a:r>
            <a:r>
              <a:rPr lang="en-US" sz="1400" dirty="0">
                <a:solidFill>
                  <a:schemeClr val="bg1"/>
                </a:solidFill>
              </a:rPr>
              <a:t>SDAC</a:t>
            </a:r>
          </a:p>
        </p:txBody>
      </p:sp>
      <p:sp>
        <p:nvSpPr>
          <p:cNvPr id="39" name="Espace réservé du contenu 2"/>
          <p:cNvSpPr txBox="1">
            <a:spLocks/>
          </p:cNvSpPr>
          <p:nvPr/>
        </p:nvSpPr>
        <p:spPr bwMode="auto">
          <a:xfrm>
            <a:off x="704528" y="5733256"/>
            <a:ext cx="8280920" cy="288032"/>
          </a:xfrm>
          <a:prstGeom prst="flowChartAlternateProcess">
            <a:avLst/>
          </a:prstGeom>
          <a:noFill/>
          <a:ln w="9525">
            <a:noFill/>
            <a:miter lim="800000"/>
            <a:headEnd/>
            <a:tailEnd/>
          </a:ln>
        </p:spPr>
        <p:txBody>
          <a:bodyPr vert="horz" wrap="square" lIns="91440" tIns="45720" rIns="91440" bIns="45720" numCol="1" anchor="t" anchorCtr="0" compatLnSpc="1">
            <a:prstTxWarp prst="textNoShape">
              <a:avLst/>
            </a:prstTxWarp>
          </a:bodyPr>
          <a:lstStyle>
            <a:defPPr>
              <a:defRPr lang="fr-FR"/>
            </a:defPPr>
            <a:lvl1pPr marL="271463" lvl="0" indent="-271463">
              <a:spcBef>
                <a:spcPts val="600"/>
              </a:spcBef>
              <a:buClr>
                <a:schemeClr val="accent2"/>
              </a:buClr>
              <a:buSzPct val="80000"/>
              <a:defRPr sz="1088" b="1">
                <a:solidFill>
                  <a:schemeClr val="accent1"/>
                </a:solidFill>
              </a:defRPr>
            </a:lvl1pPr>
          </a:lstStyle>
          <a:p>
            <a:r>
              <a:rPr lang="en-US" sz="1400" dirty="0"/>
              <a:t>Power supply from electrical source shall be switched off before starting the installation.</a:t>
            </a:r>
          </a:p>
          <a:p>
            <a:endParaRPr lang="en-US" sz="1400" dirty="0"/>
          </a:p>
        </p:txBody>
      </p:sp>
      <p:pic>
        <p:nvPicPr>
          <p:cNvPr id="42" name="Image 4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97239" y="5734870"/>
            <a:ext cx="335281" cy="335281"/>
          </a:xfrm>
          <a:prstGeom prst="rect">
            <a:avLst/>
          </a:prstGeom>
        </p:spPr>
      </p:pic>
      <p:sp>
        <p:nvSpPr>
          <p:cNvPr id="103" name="Rectangle 102"/>
          <p:cNvSpPr/>
          <p:nvPr/>
        </p:nvSpPr>
        <p:spPr>
          <a:xfrm>
            <a:off x="1911837" y="2357412"/>
            <a:ext cx="269482" cy="13695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p>
        </p:txBody>
      </p:sp>
      <p:sp>
        <p:nvSpPr>
          <p:cNvPr id="105" name="Parallélogramme 104"/>
          <p:cNvSpPr/>
          <p:nvPr/>
        </p:nvSpPr>
        <p:spPr>
          <a:xfrm rot="8769084" flipH="1" flipV="1">
            <a:off x="920508" y="2658239"/>
            <a:ext cx="1128741" cy="119102"/>
          </a:xfrm>
          <a:prstGeom prst="parallelogram">
            <a:avLst>
              <a:gd name="adj" fmla="val 6744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1000" dirty="0"/>
          </a:p>
        </p:txBody>
      </p:sp>
      <p:sp>
        <p:nvSpPr>
          <p:cNvPr id="106" name="Rectangle 105"/>
          <p:cNvSpPr/>
          <p:nvPr/>
        </p:nvSpPr>
        <p:spPr>
          <a:xfrm>
            <a:off x="1911837" y="4026495"/>
            <a:ext cx="269482" cy="13695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p>
        </p:txBody>
      </p:sp>
      <p:sp>
        <p:nvSpPr>
          <p:cNvPr id="107" name="Parallélogramme 106"/>
          <p:cNvSpPr/>
          <p:nvPr/>
        </p:nvSpPr>
        <p:spPr>
          <a:xfrm rot="13604908" flipH="1">
            <a:off x="806640" y="3593093"/>
            <a:ext cx="1360796" cy="92037"/>
          </a:xfrm>
          <a:prstGeom prst="parallelogram">
            <a:avLst>
              <a:gd name="adj" fmla="val 106593"/>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1000" dirty="0"/>
          </a:p>
        </p:txBody>
      </p:sp>
      <p:pic>
        <p:nvPicPr>
          <p:cNvPr id="40" name="Image 39"/>
          <p:cNvPicPr>
            <a:picLocks noChangeAspect="1"/>
          </p:cNvPicPr>
          <p:nvPr/>
        </p:nvPicPr>
        <p:blipFill>
          <a:blip r:embed="rId5"/>
          <a:stretch>
            <a:fillRect/>
          </a:stretch>
        </p:blipFill>
        <p:spPr>
          <a:xfrm flipH="1">
            <a:off x="27566" y="2261802"/>
            <a:ext cx="1246606" cy="1359421"/>
          </a:xfrm>
          <a:prstGeom prst="rect">
            <a:avLst/>
          </a:prstGeom>
        </p:spPr>
      </p:pic>
      <p:sp>
        <p:nvSpPr>
          <p:cNvPr id="41" name="Espace réservé du pied de page 10"/>
          <p:cNvSpPr>
            <a:spLocks noGrp="1"/>
          </p:cNvSpPr>
          <p:nvPr>
            <p:ph type="ftr" sz="quarter" idx="11"/>
          </p:nvPr>
        </p:nvSpPr>
        <p:spPr>
          <a:xfrm>
            <a:off x="545179" y="6165851"/>
            <a:ext cx="7216134" cy="432000"/>
          </a:xfrm>
        </p:spPr>
        <p:txBody>
          <a:bodyPr/>
          <a:lstStyle/>
          <a:p>
            <a:pPr algn="l"/>
            <a:r>
              <a:rPr lang="en-US" dirty="0" smtClean="0"/>
              <a:t>IDEMIA - </a:t>
            </a:r>
            <a:r>
              <a:rPr lang="en-US" dirty="0"/>
              <a:t>2018_2000035854 – </a:t>
            </a:r>
            <a:r>
              <a:rPr lang="en-US" dirty="0" smtClean="0"/>
              <a:t>V1</a:t>
            </a:r>
            <a:endParaRPr lang="en-US" dirty="0"/>
          </a:p>
        </p:txBody>
      </p:sp>
      <p:graphicFrame>
        <p:nvGraphicFramePr>
          <p:cNvPr id="2" name="Tableau 1"/>
          <p:cNvGraphicFramePr>
            <a:graphicFrameLocks noGrp="1"/>
          </p:cNvGraphicFramePr>
          <p:nvPr>
            <p:extLst>
              <p:ext uri="{D42A27DB-BD31-4B8C-83A1-F6EECF244321}">
                <p14:modId xmlns:p14="http://schemas.microsoft.com/office/powerpoint/2010/main" val="1040331462"/>
              </p:ext>
            </p:extLst>
          </p:nvPr>
        </p:nvGraphicFramePr>
        <p:xfrm>
          <a:off x="2121395" y="2103812"/>
          <a:ext cx="2464797" cy="656640"/>
        </p:xfrm>
        <a:graphic>
          <a:graphicData uri="http://schemas.openxmlformats.org/drawingml/2006/table">
            <a:tbl>
              <a:tblPr bandRow="1">
                <a:tableStyleId>{1E171933-4619-4E11-9A3F-F7608DF75F80}</a:tableStyleId>
              </a:tblPr>
              <a:tblGrid>
                <a:gridCol w="393551">
                  <a:extLst>
                    <a:ext uri="{9D8B030D-6E8A-4147-A177-3AD203B41FA5}">
                      <a16:colId xmlns:a16="http://schemas.microsoft.com/office/drawing/2014/main" val="873853835"/>
                    </a:ext>
                  </a:extLst>
                </a:gridCol>
                <a:gridCol w="925886">
                  <a:extLst>
                    <a:ext uri="{9D8B030D-6E8A-4147-A177-3AD203B41FA5}">
                      <a16:colId xmlns:a16="http://schemas.microsoft.com/office/drawing/2014/main" val="2862515753"/>
                    </a:ext>
                  </a:extLst>
                </a:gridCol>
                <a:gridCol w="1145360">
                  <a:extLst>
                    <a:ext uri="{9D8B030D-6E8A-4147-A177-3AD203B41FA5}">
                      <a16:colId xmlns:a16="http://schemas.microsoft.com/office/drawing/2014/main" val="767008400"/>
                    </a:ext>
                  </a:extLst>
                </a:gridCol>
              </a:tblGrid>
              <a:tr h="83005">
                <a:tc>
                  <a:txBody>
                    <a:bodyPr/>
                    <a:lstStyle/>
                    <a:p>
                      <a:pPr algn="ctr"/>
                      <a:r>
                        <a:rPr lang="en-US" sz="1200" b="0" noProof="0" dirty="0" smtClean="0">
                          <a:solidFill>
                            <a:schemeClr val="dk1"/>
                          </a:solidFill>
                        </a:rPr>
                        <a:t>13</a:t>
                      </a:r>
                      <a:endParaRPr lang="en-US" sz="1200" b="0" noProof="0" dirty="0">
                        <a:solidFill>
                          <a:schemeClr val="tx1"/>
                        </a:solidFill>
                      </a:endParaRPr>
                    </a:p>
                  </a:txBody>
                  <a:tcPr marL="36000" marR="36000" marT="0" marB="0" anchor="ctr"/>
                </a:tc>
                <a:tc>
                  <a:txBody>
                    <a:bodyPr/>
                    <a:lstStyle/>
                    <a:p>
                      <a:r>
                        <a:rPr lang="en-US" sz="1200" noProof="0" dirty="0" smtClean="0"/>
                        <a:t>RLY_NC</a:t>
                      </a:r>
                      <a:endParaRPr lang="en-US" sz="1200" noProof="0" dirty="0">
                        <a:latin typeface="+mn-lt"/>
                        <a:cs typeface="Times New Roman" panose="02020603050405020304" pitchFamily="18" charset="0"/>
                      </a:endParaRPr>
                    </a:p>
                  </a:txBody>
                  <a:tcPr marL="36000" marR="36000" marT="18000" marB="18000"/>
                </a:tc>
                <a:tc>
                  <a:txBody>
                    <a:bodyPr/>
                    <a:lstStyle/>
                    <a:p>
                      <a:r>
                        <a:rPr lang="en-US" sz="1200" noProof="0" dirty="0" smtClean="0"/>
                        <a:t>Orange / White</a:t>
                      </a:r>
                      <a:endParaRPr lang="en-US" sz="1200" noProof="0" dirty="0">
                        <a:latin typeface="+mn-lt"/>
                        <a:cs typeface="Times New Roman" panose="02020603050405020304" pitchFamily="18" charset="0"/>
                      </a:endParaRPr>
                    </a:p>
                  </a:txBody>
                  <a:tcPr marL="36000" marR="36000" marT="18000" marB="18000"/>
                </a:tc>
                <a:extLst>
                  <a:ext uri="{0D108BD9-81ED-4DB2-BD59-A6C34878D82A}">
                    <a16:rowId xmlns:a16="http://schemas.microsoft.com/office/drawing/2014/main" val="753601018"/>
                  </a:ext>
                </a:extLst>
              </a:tr>
              <a:tr h="83005">
                <a:tc>
                  <a:txBody>
                    <a:bodyPr/>
                    <a:lstStyle/>
                    <a:p>
                      <a:pPr algn="ctr"/>
                      <a:r>
                        <a:rPr lang="en-US" sz="1200" b="0" noProof="0" dirty="0" smtClean="0">
                          <a:solidFill>
                            <a:schemeClr val="dk1"/>
                          </a:solidFill>
                        </a:rPr>
                        <a:t>14</a:t>
                      </a:r>
                      <a:endParaRPr lang="en-US" sz="1200" b="0" noProof="0" dirty="0">
                        <a:solidFill>
                          <a:schemeClr val="tx1"/>
                        </a:solidFill>
                      </a:endParaRPr>
                    </a:p>
                  </a:txBody>
                  <a:tcPr marL="36000" marR="36000" marT="0" marB="0"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noProof="0" dirty="0" smtClean="0"/>
                        <a:t>RLY_NO</a:t>
                      </a:r>
                      <a:endParaRPr lang="en-US" sz="1200" noProof="0" dirty="0" smtClean="0">
                        <a:latin typeface="+mn-lt"/>
                        <a:cs typeface="Times New Roman" panose="02020603050405020304" pitchFamily="18" charset="0"/>
                      </a:endParaRPr>
                    </a:p>
                  </a:txBody>
                  <a:tcPr marL="36000" marR="36000" marT="18000" marB="18000"/>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noProof="0" dirty="0" smtClean="0"/>
                        <a:t>Yellow / White</a:t>
                      </a:r>
                      <a:endParaRPr lang="en-US" sz="1200" noProof="0" dirty="0" smtClean="0">
                        <a:latin typeface="+mn-lt"/>
                        <a:cs typeface="Times New Roman" panose="02020603050405020304" pitchFamily="18" charset="0"/>
                      </a:endParaRPr>
                    </a:p>
                  </a:txBody>
                  <a:tcPr marL="36000" marR="36000" marT="18000" marB="18000"/>
                </a:tc>
                <a:extLst>
                  <a:ext uri="{0D108BD9-81ED-4DB2-BD59-A6C34878D82A}">
                    <a16:rowId xmlns:a16="http://schemas.microsoft.com/office/drawing/2014/main" val="4178541145"/>
                  </a:ext>
                </a:extLst>
              </a:tr>
              <a:tr h="83005">
                <a:tc>
                  <a:txBody>
                    <a:bodyPr/>
                    <a:lstStyle/>
                    <a:p>
                      <a:pPr algn="ctr"/>
                      <a:r>
                        <a:rPr lang="en-US" sz="1200" b="0" noProof="0" dirty="0" smtClean="0">
                          <a:solidFill>
                            <a:schemeClr val="dk1"/>
                          </a:solidFill>
                        </a:rPr>
                        <a:t>12</a:t>
                      </a:r>
                      <a:endParaRPr lang="en-US" sz="1200" b="0" noProof="0" dirty="0">
                        <a:solidFill>
                          <a:schemeClr val="tx1"/>
                        </a:solidFill>
                      </a:endParaRPr>
                    </a:p>
                  </a:txBody>
                  <a:tcPr marL="36000" marR="36000" marT="0" marB="0" anchor="ctr"/>
                </a:tc>
                <a:tc>
                  <a:txBody>
                    <a:bodyPr/>
                    <a:lstStyle/>
                    <a:p>
                      <a:r>
                        <a:rPr lang="en-US" sz="1200" noProof="0" dirty="0" smtClean="0"/>
                        <a:t>RLY_COM</a:t>
                      </a:r>
                      <a:endParaRPr lang="en-US" sz="1200" noProof="0" dirty="0">
                        <a:latin typeface="+mn-lt"/>
                        <a:cs typeface="Times New Roman" panose="02020603050405020304" pitchFamily="18" charset="0"/>
                      </a:endParaRPr>
                    </a:p>
                  </a:txBody>
                  <a:tcPr marL="36000" marR="36000" marT="18000" marB="18000"/>
                </a:tc>
                <a:tc>
                  <a:txBody>
                    <a:bodyPr/>
                    <a:lstStyle/>
                    <a:p>
                      <a:r>
                        <a:rPr lang="en-US" sz="1200" noProof="0" dirty="0" smtClean="0"/>
                        <a:t>Grey / White</a:t>
                      </a:r>
                      <a:endParaRPr lang="en-US" sz="1200" noProof="0" dirty="0">
                        <a:latin typeface="+mn-lt"/>
                        <a:cs typeface="Times New Roman" panose="02020603050405020304" pitchFamily="18" charset="0"/>
                      </a:endParaRPr>
                    </a:p>
                  </a:txBody>
                  <a:tcPr marL="36000" marR="36000" marT="18000" marB="18000"/>
                </a:tc>
                <a:extLst>
                  <a:ext uri="{0D108BD9-81ED-4DB2-BD59-A6C34878D82A}">
                    <a16:rowId xmlns:a16="http://schemas.microsoft.com/office/drawing/2014/main" val="1002659282"/>
                  </a:ext>
                </a:extLst>
              </a:tr>
            </a:tbl>
          </a:graphicData>
        </a:graphic>
      </p:graphicFrame>
      <p:graphicFrame>
        <p:nvGraphicFramePr>
          <p:cNvPr id="3" name="Tableau 2"/>
          <p:cNvGraphicFramePr>
            <a:graphicFrameLocks noGrp="1"/>
          </p:cNvGraphicFramePr>
          <p:nvPr>
            <p:extLst>
              <p:ext uri="{D42A27DB-BD31-4B8C-83A1-F6EECF244321}">
                <p14:modId xmlns:p14="http://schemas.microsoft.com/office/powerpoint/2010/main" val="77039452"/>
              </p:ext>
            </p:extLst>
          </p:nvPr>
        </p:nvGraphicFramePr>
        <p:xfrm>
          <a:off x="2099858" y="3622759"/>
          <a:ext cx="2486914" cy="875520"/>
        </p:xfrm>
        <a:graphic>
          <a:graphicData uri="http://schemas.openxmlformats.org/drawingml/2006/table">
            <a:tbl>
              <a:tblPr bandRow="1">
                <a:tableStyleId>{1FECB4D8-DB02-4DC6-A0A2-4F2EBAE1DC90}</a:tableStyleId>
              </a:tblPr>
              <a:tblGrid>
                <a:gridCol w="410354">
                  <a:extLst>
                    <a:ext uri="{9D8B030D-6E8A-4147-A177-3AD203B41FA5}">
                      <a16:colId xmlns:a16="http://schemas.microsoft.com/office/drawing/2014/main" val="1481755874"/>
                    </a:ext>
                  </a:extLst>
                </a:gridCol>
                <a:gridCol w="882550">
                  <a:extLst>
                    <a:ext uri="{9D8B030D-6E8A-4147-A177-3AD203B41FA5}">
                      <a16:colId xmlns:a16="http://schemas.microsoft.com/office/drawing/2014/main" val="828500579"/>
                    </a:ext>
                  </a:extLst>
                </a:gridCol>
                <a:gridCol w="1194010">
                  <a:extLst>
                    <a:ext uri="{9D8B030D-6E8A-4147-A177-3AD203B41FA5}">
                      <a16:colId xmlns:a16="http://schemas.microsoft.com/office/drawing/2014/main" val="367537386"/>
                    </a:ext>
                  </a:extLst>
                </a:gridCol>
              </a:tblGrid>
              <a:tr h="97999">
                <a:tc>
                  <a:txBody>
                    <a:bodyPr/>
                    <a:lstStyle/>
                    <a:p>
                      <a:pPr algn="ctr"/>
                      <a:r>
                        <a:rPr lang="en-US" sz="1200" noProof="0" dirty="0" smtClean="0"/>
                        <a:t>17</a:t>
                      </a:r>
                      <a:endParaRPr lang="en-US" sz="1200" noProof="0" dirty="0">
                        <a:solidFill>
                          <a:schemeClr val="tx1"/>
                        </a:solidFill>
                        <a:latin typeface="+mn-lt"/>
                        <a:cs typeface="Times New Roman" panose="02020603050405020304" pitchFamily="18" charset="0"/>
                      </a:endParaRPr>
                    </a:p>
                  </a:txBody>
                  <a:tcPr marL="36000" marR="36000" marT="18000" marB="18000"/>
                </a:tc>
                <a:tc>
                  <a:txBody>
                    <a:bodyPr/>
                    <a:lstStyle/>
                    <a:p>
                      <a:r>
                        <a:rPr lang="en-US" sz="1200" noProof="0" dirty="0" smtClean="0"/>
                        <a:t>GPI1</a:t>
                      </a:r>
                      <a:endParaRPr lang="en-US" sz="1200" noProof="0" dirty="0">
                        <a:solidFill>
                          <a:schemeClr val="tx1"/>
                        </a:solidFill>
                        <a:latin typeface="+mn-lt"/>
                        <a:cs typeface="Times New Roman" panose="02020603050405020304" pitchFamily="18" charset="0"/>
                      </a:endParaRPr>
                    </a:p>
                  </a:txBody>
                  <a:tcPr marL="36000" marR="36000" marT="18000" marB="18000"/>
                </a:tc>
                <a:tc>
                  <a:txBody>
                    <a:bodyPr/>
                    <a:lstStyle/>
                    <a:p>
                      <a:r>
                        <a:rPr lang="en-US" sz="1200" noProof="0" dirty="0" smtClean="0"/>
                        <a:t>Orange / Red</a:t>
                      </a:r>
                      <a:endParaRPr lang="en-US" sz="1200" noProof="0" dirty="0" smtClean="0">
                        <a:solidFill>
                          <a:schemeClr val="tx1"/>
                        </a:solidFill>
                        <a:latin typeface="+mn-lt"/>
                        <a:cs typeface="Times New Roman" panose="02020603050405020304" pitchFamily="18" charset="0"/>
                      </a:endParaRPr>
                    </a:p>
                  </a:txBody>
                  <a:tcPr marL="36000" marR="36000" marT="18000" marB="18000"/>
                </a:tc>
                <a:extLst>
                  <a:ext uri="{0D108BD9-81ED-4DB2-BD59-A6C34878D82A}">
                    <a16:rowId xmlns:a16="http://schemas.microsoft.com/office/drawing/2014/main" val="1462578506"/>
                  </a:ext>
                </a:extLst>
              </a:tr>
              <a:tr h="97999">
                <a:tc>
                  <a:txBody>
                    <a:bodyPr/>
                    <a:lstStyle/>
                    <a:p>
                      <a:pPr algn="ctr"/>
                      <a:r>
                        <a:rPr lang="en-US" sz="1200" noProof="0" dirty="0" smtClean="0"/>
                        <a:t>18</a:t>
                      </a:r>
                      <a:endParaRPr lang="en-US" sz="1200" noProof="0" dirty="0">
                        <a:solidFill>
                          <a:schemeClr val="tx1"/>
                        </a:solidFill>
                        <a:latin typeface="+mn-lt"/>
                        <a:cs typeface="Times New Roman" panose="02020603050405020304" pitchFamily="18" charset="0"/>
                      </a:endParaRPr>
                    </a:p>
                  </a:txBody>
                  <a:tcPr marL="36000" marR="36000" marT="18000" marB="18000"/>
                </a:tc>
                <a:tc>
                  <a:txBody>
                    <a:bodyPr/>
                    <a:lstStyle/>
                    <a:p>
                      <a:r>
                        <a:rPr lang="en-US" sz="1200" noProof="0" dirty="0" smtClean="0"/>
                        <a:t>GPO1</a:t>
                      </a:r>
                      <a:endParaRPr lang="en-US" sz="1200" noProof="0" dirty="0">
                        <a:solidFill>
                          <a:schemeClr val="tx1"/>
                        </a:solidFill>
                        <a:latin typeface="+mn-lt"/>
                        <a:cs typeface="Times New Roman" panose="02020603050405020304" pitchFamily="18" charset="0"/>
                      </a:endParaRPr>
                    </a:p>
                  </a:txBody>
                  <a:tcPr marL="36000" marR="36000" marT="18000" marB="18000"/>
                </a:tc>
                <a:tc>
                  <a:txBody>
                    <a:bodyPr/>
                    <a:lstStyle/>
                    <a:p>
                      <a:r>
                        <a:rPr lang="en-US" sz="1200" noProof="0" dirty="0" smtClean="0"/>
                        <a:t>Yellow / Red</a:t>
                      </a:r>
                      <a:endParaRPr lang="en-US" sz="1200" noProof="0" dirty="0" smtClean="0">
                        <a:solidFill>
                          <a:schemeClr val="tx1"/>
                        </a:solidFill>
                        <a:latin typeface="+mn-lt"/>
                        <a:cs typeface="Times New Roman" panose="02020603050405020304" pitchFamily="18" charset="0"/>
                      </a:endParaRPr>
                    </a:p>
                  </a:txBody>
                  <a:tcPr marL="36000" marR="36000" marT="18000" marB="18000"/>
                </a:tc>
                <a:extLst>
                  <a:ext uri="{0D108BD9-81ED-4DB2-BD59-A6C34878D82A}">
                    <a16:rowId xmlns:a16="http://schemas.microsoft.com/office/drawing/2014/main" val="767396781"/>
                  </a:ext>
                </a:extLst>
              </a:tr>
              <a:tr h="97999">
                <a:tc>
                  <a:txBody>
                    <a:bodyPr/>
                    <a:lstStyle/>
                    <a:p>
                      <a:pPr algn="ctr"/>
                      <a:r>
                        <a:rPr lang="en-US" sz="1200" noProof="0" dirty="0" smtClean="0">
                          <a:solidFill>
                            <a:schemeClr val="dk1"/>
                          </a:solidFill>
                          <a:latin typeface="+mn-lt"/>
                          <a:cs typeface="+mn-cs"/>
                        </a:rPr>
                        <a:t>15</a:t>
                      </a:r>
                      <a:endParaRPr lang="en-US" sz="1200" noProof="0" dirty="0">
                        <a:solidFill>
                          <a:schemeClr val="tx1"/>
                        </a:solidFill>
                        <a:latin typeface="+mn-lt"/>
                        <a:cs typeface="Times New Roman" panose="02020603050405020304" pitchFamily="18" charset="0"/>
                      </a:endParaRPr>
                    </a:p>
                  </a:txBody>
                  <a:tcPr marL="36000" marR="36000" marT="18000" marB="18000"/>
                </a:tc>
                <a:tc>
                  <a:txBody>
                    <a:bodyPr/>
                    <a:lstStyle/>
                    <a:p>
                      <a:r>
                        <a:rPr lang="en-US" sz="1200" noProof="0" dirty="0" smtClean="0">
                          <a:solidFill>
                            <a:schemeClr val="tx1"/>
                          </a:solidFill>
                          <a:latin typeface="+mn-lt"/>
                          <a:cs typeface="Times New Roman" panose="02020603050405020304" pitchFamily="18" charset="0"/>
                        </a:rPr>
                        <a:t>GPI0</a:t>
                      </a:r>
                      <a:endParaRPr lang="en-US" sz="1200" noProof="0" dirty="0">
                        <a:solidFill>
                          <a:schemeClr val="tx1"/>
                        </a:solidFill>
                        <a:latin typeface="+mn-lt"/>
                        <a:cs typeface="Times New Roman" panose="02020603050405020304" pitchFamily="18" charset="0"/>
                      </a:endParaRPr>
                    </a:p>
                  </a:txBody>
                  <a:tcPr marL="36000" marR="36000" marT="18000" marB="18000"/>
                </a:tc>
                <a:tc>
                  <a:txBody>
                    <a:bodyPr/>
                    <a:lstStyle/>
                    <a:p>
                      <a:r>
                        <a:rPr lang="en-US" sz="1200" noProof="0" dirty="0" smtClean="0"/>
                        <a:t>Orange</a:t>
                      </a:r>
                      <a:endParaRPr lang="en-US" sz="1200" noProof="0" dirty="0" smtClean="0">
                        <a:solidFill>
                          <a:schemeClr val="tx1"/>
                        </a:solidFill>
                        <a:latin typeface="+mn-lt"/>
                        <a:cs typeface="Times New Roman" panose="02020603050405020304" pitchFamily="18" charset="0"/>
                      </a:endParaRPr>
                    </a:p>
                  </a:txBody>
                  <a:tcPr marL="36000" marR="36000" marT="18000" marB="18000"/>
                </a:tc>
                <a:extLst>
                  <a:ext uri="{0D108BD9-81ED-4DB2-BD59-A6C34878D82A}">
                    <a16:rowId xmlns:a16="http://schemas.microsoft.com/office/drawing/2014/main" val="3177149552"/>
                  </a:ext>
                </a:extLst>
              </a:tr>
              <a:tr h="97999">
                <a:tc>
                  <a:txBody>
                    <a:bodyPr/>
                    <a:lstStyle/>
                    <a:p>
                      <a:pPr algn="ctr"/>
                      <a:r>
                        <a:rPr lang="en-US" sz="1200" noProof="0" dirty="0" smtClean="0">
                          <a:solidFill>
                            <a:schemeClr val="tx1"/>
                          </a:solidFill>
                          <a:latin typeface="+mn-lt"/>
                          <a:cs typeface="Times New Roman" panose="02020603050405020304" pitchFamily="18" charset="0"/>
                        </a:rPr>
                        <a:t>16</a:t>
                      </a:r>
                      <a:endParaRPr lang="en-US" sz="1200" noProof="0" dirty="0">
                        <a:solidFill>
                          <a:schemeClr val="tx1"/>
                        </a:solidFill>
                        <a:latin typeface="+mn-lt"/>
                        <a:cs typeface="Times New Roman" panose="02020603050405020304" pitchFamily="18" charset="0"/>
                      </a:endParaRPr>
                    </a:p>
                  </a:txBody>
                  <a:tcPr marL="36000" marR="36000" marT="18000" marB="18000"/>
                </a:tc>
                <a:tc>
                  <a:txBody>
                    <a:bodyPr/>
                    <a:lstStyle/>
                    <a:p>
                      <a:r>
                        <a:rPr lang="en-US" sz="1200" noProof="0" dirty="0" smtClean="0">
                          <a:solidFill>
                            <a:schemeClr val="tx1"/>
                          </a:solidFill>
                          <a:latin typeface="+mn-lt"/>
                          <a:cs typeface="Times New Roman" panose="02020603050405020304" pitchFamily="18" charset="0"/>
                        </a:rPr>
                        <a:t>GPO0</a:t>
                      </a:r>
                      <a:endParaRPr lang="en-US" sz="1200" noProof="0" dirty="0">
                        <a:solidFill>
                          <a:schemeClr val="tx1"/>
                        </a:solidFill>
                        <a:latin typeface="+mn-lt"/>
                        <a:cs typeface="Times New Roman" panose="02020603050405020304" pitchFamily="18" charset="0"/>
                      </a:endParaRPr>
                    </a:p>
                  </a:txBody>
                  <a:tcPr marL="36000" marR="36000" marT="18000" marB="18000"/>
                </a:tc>
                <a:tc>
                  <a:txBody>
                    <a:bodyPr/>
                    <a:lstStyle/>
                    <a:p>
                      <a:r>
                        <a:rPr lang="en-US" sz="1200" noProof="0" dirty="0" smtClean="0"/>
                        <a:t>Yellow</a:t>
                      </a:r>
                      <a:endParaRPr lang="en-US" sz="1200" noProof="0" dirty="0" smtClean="0">
                        <a:solidFill>
                          <a:schemeClr val="tx1"/>
                        </a:solidFill>
                        <a:latin typeface="+mn-lt"/>
                        <a:cs typeface="Times New Roman" panose="02020603050405020304" pitchFamily="18" charset="0"/>
                      </a:endParaRPr>
                    </a:p>
                  </a:txBody>
                  <a:tcPr marL="36000" marR="36000" marT="18000" marB="18000"/>
                </a:tc>
                <a:extLst>
                  <a:ext uri="{0D108BD9-81ED-4DB2-BD59-A6C34878D82A}">
                    <a16:rowId xmlns:a16="http://schemas.microsoft.com/office/drawing/2014/main" val="3995458404"/>
                  </a:ext>
                </a:extLst>
              </a:tr>
            </a:tbl>
          </a:graphicData>
        </a:graphic>
      </p:graphicFrame>
      <p:cxnSp>
        <p:nvCxnSpPr>
          <p:cNvPr id="18" name="Connecteur droit 17"/>
          <p:cNvCxnSpPr/>
          <p:nvPr/>
        </p:nvCxnSpPr>
        <p:spPr>
          <a:xfrm flipV="1">
            <a:off x="7236139" y="3426834"/>
            <a:ext cx="0" cy="561069"/>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21" name="Image 20"/>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833054" y="1824746"/>
            <a:ext cx="1494006" cy="2088000"/>
          </a:xfrm>
          <a:prstGeom prst="rect">
            <a:avLst/>
          </a:prstGeom>
        </p:spPr>
      </p:pic>
      <p:cxnSp>
        <p:nvCxnSpPr>
          <p:cNvPr id="22" name="Connecteur droit 21"/>
          <p:cNvCxnSpPr/>
          <p:nvPr/>
        </p:nvCxnSpPr>
        <p:spPr>
          <a:xfrm>
            <a:off x="6555595" y="2060912"/>
            <a:ext cx="0" cy="576000"/>
          </a:xfrm>
          <a:prstGeom prst="line">
            <a:avLst/>
          </a:prstGeom>
          <a:ln w="28575">
            <a:solidFill>
              <a:srgbClr val="00CC5C"/>
            </a:solidFill>
          </a:ln>
        </p:spPr>
        <p:style>
          <a:lnRef idx="1">
            <a:schemeClr val="accent1"/>
          </a:lnRef>
          <a:fillRef idx="0">
            <a:schemeClr val="accent1"/>
          </a:fillRef>
          <a:effectRef idx="0">
            <a:schemeClr val="accent1"/>
          </a:effectRef>
          <a:fontRef idx="minor">
            <a:schemeClr val="tx1"/>
          </a:fontRef>
        </p:style>
      </p:cxnSp>
      <p:cxnSp>
        <p:nvCxnSpPr>
          <p:cNvPr id="23" name="Connecteur droit 22"/>
          <p:cNvCxnSpPr/>
          <p:nvPr/>
        </p:nvCxnSpPr>
        <p:spPr>
          <a:xfrm flipV="1">
            <a:off x="5021975" y="3426835"/>
            <a:ext cx="0" cy="317592"/>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Connecteur droit 23"/>
          <p:cNvCxnSpPr/>
          <p:nvPr/>
        </p:nvCxnSpPr>
        <p:spPr>
          <a:xfrm flipH="1">
            <a:off x="5021976" y="3429547"/>
            <a:ext cx="2214163" cy="161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25" name="Rectangle à coins arrondis 24"/>
          <p:cNvSpPr/>
          <p:nvPr/>
        </p:nvSpPr>
        <p:spPr>
          <a:xfrm>
            <a:off x="6690225" y="2468880"/>
            <a:ext cx="823770" cy="600080"/>
          </a:xfrm>
          <a:prstGeom prst="roundRect">
            <a:avLst/>
          </a:prstGeom>
          <a:ln/>
        </p:spPr>
        <p:style>
          <a:lnRef idx="1">
            <a:schemeClr val="dk1"/>
          </a:lnRef>
          <a:fillRef idx="2">
            <a:schemeClr val="dk1"/>
          </a:fillRef>
          <a:effectRef idx="1">
            <a:schemeClr val="dk1"/>
          </a:effectRef>
          <a:fontRef idx="minor">
            <a:schemeClr val="dk1"/>
          </a:fontRef>
        </p:style>
        <p:txBody>
          <a:bodyPr rtlCol="0" anchor="ctr"/>
          <a:lstStyle/>
          <a:p>
            <a:pPr algn="ctr"/>
            <a:r>
              <a:rPr lang="en-US" sz="1400" dirty="0" smtClean="0">
                <a:solidFill>
                  <a:schemeClr val="tx1"/>
                </a:solidFill>
              </a:rPr>
              <a:t>Power supply</a:t>
            </a:r>
            <a:endParaRPr lang="en-US" sz="1400" dirty="0">
              <a:solidFill>
                <a:schemeClr val="tx1"/>
              </a:solidFill>
            </a:endParaRPr>
          </a:p>
        </p:txBody>
      </p:sp>
      <p:cxnSp>
        <p:nvCxnSpPr>
          <p:cNvPr id="26" name="Connecteur droit 25"/>
          <p:cNvCxnSpPr/>
          <p:nvPr/>
        </p:nvCxnSpPr>
        <p:spPr>
          <a:xfrm flipH="1" flipV="1">
            <a:off x="4608140" y="2419090"/>
            <a:ext cx="488876" cy="64"/>
          </a:xfrm>
          <a:prstGeom prst="line">
            <a:avLst/>
          </a:prstGeom>
          <a:ln w="28575">
            <a:solidFill>
              <a:srgbClr val="00B050"/>
            </a:solidFill>
            <a:tailEnd type="oval"/>
          </a:ln>
        </p:spPr>
        <p:style>
          <a:lnRef idx="1">
            <a:schemeClr val="accent1"/>
          </a:lnRef>
          <a:fillRef idx="0">
            <a:schemeClr val="accent1"/>
          </a:fillRef>
          <a:effectRef idx="0">
            <a:schemeClr val="accent1"/>
          </a:effectRef>
          <a:fontRef idx="minor">
            <a:schemeClr val="tx1"/>
          </a:fontRef>
        </p:style>
      </p:cxnSp>
      <p:cxnSp>
        <p:nvCxnSpPr>
          <p:cNvPr id="28" name="Connecteur droit 27"/>
          <p:cNvCxnSpPr/>
          <p:nvPr/>
        </p:nvCxnSpPr>
        <p:spPr>
          <a:xfrm flipH="1">
            <a:off x="4597165" y="4210279"/>
            <a:ext cx="1363947" cy="0"/>
          </a:xfrm>
          <a:prstGeom prst="line">
            <a:avLst/>
          </a:prstGeom>
          <a:ln w="28575">
            <a:solidFill>
              <a:srgbClr val="7030A0"/>
            </a:solidFill>
            <a:tailEnd type="oval"/>
          </a:ln>
        </p:spPr>
        <p:style>
          <a:lnRef idx="1">
            <a:schemeClr val="accent1"/>
          </a:lnRef>
          <a:fillRef idx="0">
            <a:schemeClr val="accent1"/>
          </a:fillRef>
          <a:effectRef idx="0">
            <a:schemeClr val="accent1"/>
          </a:effectRef>
          <a:fontRef idx="minor">
            <a:schemeClr val="tx1"/>
          </a:fontRef>
        </p:style>
      </p:cxnSp>
      <p:sp>
        <p:nvSpPr>
          <p:cNvPr id="30" name="Rectangle à coins arrondis 29"/>
          <p:cNvSpPr/>
          <p:nvPr/>
        </p:nvSpPr>
        <p:spPr>
          <a:xfrm>
            <a:off x="5544245" y="2204942"/>
            <a:ext cx="2016223" cy="260149"/>
          </a:xfrm>
          <a:prstGeom prst="roundRect">
            <a:avLst/>
          </a:prstGeom>
          <a:solidFill>
            <a:srgbClr val="00CC5C"/>
          </a:solid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400" dirty="0" smtClean="0">
                <a:solidFill>
                  <a:schemeClr val="bg1"/>
                </a:solidFill>
              </a:rPr>
              <a:t>Deadbolt / Door strike</a:t>
            </a:r>
            <a:endParaRPr lang="en-US" sz="1400" dirty="0">
              <a:solidFill>
                <a:schemeClr val="bg1"/>
              </a:solidFill>
            </a:endParaRPr>
          </a:p>
        </p:txBody>
      </p:sp>
      <p:sp>
        <p:nvSpPr>
          <p:cNvPr id="31" name="Rectangle à coins arrondis 30"/>
          <p:cNvSpPr/>
          <p:nvPr/>
        </p:nvSpPr>
        <p:spPr>
          <a:xfrm>
            <a:off x="6592527" y="3551690"/>
            <a:ext cx="1287223" cy="303173"/>
          </a:xfrm>
          <a:prstGeom prst="roundRect">
            <a:avLst/>
          </a:prstGeom>
          <a:solidFill>
            <a:srgbClr val="FF0000"/>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1400" dirty="0" smtClean="0">
                <a:solidFill>
                  <a:schemeClr val="bg1"/>
                </a:solidFill>
              </a:rPr>
              <a:t>Door contact</a:t>
            </a:r>
            <a:endParaRPr lang="en-US" sz="1400" dirty="0">
              <a:solidFill>
                <a:schemeClr val="bg1"/>
              </a:solidFill>
            </a:endParaRPr>
          </a:p>
        </p:txBody>
      </p:sp>
      <p:sp>
        <p:nvSpPr>
          <p:cNvPr id="33" name="Rectangle à coins arrondis 32"/>
          <p:cNvSpPr/>
          <p:nvPr/>
        </p:nvSpPr>
        <p:spPr>
          <a:xfrm>
            <a:off x="7285501" y="3868190"/>
            <a:ext cx="776048" cy="576064"/>
          </a:xfrm>
          <a:prstGeom prst="roundRect">
            <a:avLst/>
          </a:prstGeom>
          <a:ln/>
        </p:spPr>
        <p:style>
          <a:lnRef idx="1">
            <a:schemeClr val="dk1"/>
          </a:lnRef>
          <a:fillRef idx="2">
            <a:schemeClr val="dk1"/>
          </a:fillRef>
          <a:effectRef idx="1">
            <a:schemeClr val="dk1"/>
          </a:effectRef>
          <a:fontRef idx="minor">
            <a:schemeClr val="dk1"/>
          </a:fontRef>
        </p:style>
        <p:txBody>
          <a:bodyPr rtlCol="0" anchor="ctr"/>
          <a:lstStyle/>
          <a:p>
            <a:pPr algn="ctr"/>
            <a:r>
              <a:rPr lang="en-US" sz="1400" dirty="0" smtClean="0">
                <a:solidFill>
                  <a:schemeClr val="tx1"/>
                </a:solidFill>
              </a:rPr>
              <a:t>Power supply</a:t>
            </a:r>
            <a:endParaRPr lang="en-US" sz="1400" dirty="0">
              <a:solidFill>
                <a:schemeClr val="tx1"/>
              </a:solidFill>
            </a:endParaRPr>
          </a:p>
        </p:txBody>
      </p:sp>
      <p:cxnSp>
        <p:nvCxnSpPr>
          <p:cNvPr id="34" name="Connecteur droit 33"/>
          <p:cNvCxnSpPr/>
          <p:nvPr/>
        </p:nvCxnSpPr>
        <p:spPr>
          <a:xfrm flipV="1">
            <a:off x="5961112" y="4210279"/>
            <a:ext cx="0" cy="576000"/>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sp>
        <p:nvSpPr>
          <p:cNvPr id="36" name="Rectangle à coins arrondis 35"/>
          <p:cNvSpPr/>
          <p:nvPr/>
        </p:nvSpPr>
        <p:spPr>
          <a:xfrm>
            <a:off x="5341085" y="4359779"/>
            <a:ext cx="1239338" cy="277000"/>
          </a:xfrm>
          <a:prstGeom prst="roundRect">
            <a:avLst/>
          </a:prstGeom>
          <a:solidFill>
            <a:srgbClr val="7030A0"/>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1400" dirty="0" smtClean="0">
                <a:solidFill>
                  <a:schemeClr val="bg1"/>
                </a:solidFill>
              </a:rPr>
              <a:t>Push Button</a:t>
            </a:r>
            <a:endParaRPr lang="en-US" sz="1400" dirty="0">
              <a:solidFill>
                <a:schemeClr val="bg1"/>
              </a:solidFill>
            </a:endParaRPr>
          </a:p>
        </p:txBody>
      </p:sp>
      <p:cxnSp>
        <p:nvCxnSpPr>
          <p:cNvPr id="37" name="Connecteur droit 36"/>
          <p:cNvCxnSpPr/>
          <p:nvPr/>
        </p:nvCxnSpPr>
        <p:spPr>
          <a:xfrm flipH="1" flipV="1">
            <a:off x="4597165" y="4443205"/>
            <a:ext cx="413836" cy="1049"/>
          </a:xfrm>
          <a:prstGeom prst="line">
            <a:avLst/>
          </a:prstGeom>
          <a:ln w="28575">
            <a:solidFill>
              <a:srgbClr val="7030A0"/>
            </a:solidFill>
            <a:tailEnd type="oval"/>
          </a:ln>
        </p:spPr>
        <p:style>
          <a:lnRef idx="1">
            <a:schemeClr val="accent1"/>
          </a:lnRef>
          <a:fillRef idx="0">
            <a:schemeClr val="accent1"/>
          </a:fillRef>
          <a:effectRef idx="0">
            <a:schemeClr val="accent1"/>
          </a:effectRef>
          <a:fontRef idx="minor">
            <a:schemeClr val="tx1"/>
          </a:fontRef>
        </p:style>
      </p:cxnSp>
      <p:cxnSp>
        <p:nvCxnSpPr>
          <p:cNvPr id="38" name="Connecteur droit 37"/>
          <p:cNvCxnSpPr/>
          <p:nvPr/>
        </p:nvCxnSpPr>
        <p:spPr>
          <a:xfrm flipH="1" flipV="1">
            <a:off x="4608140" y="2636912"/>
            <a:ext cx="1944000" cy="0"/>
          </a:xfrm>
          <a:prstGeom prst="line">
            <a:avLst/>
          </a:prstGeom>
          <a:ln w="28575">
            <a:solidFill>
              <a:srgbClr val="00B050"/>
            </a:solidFill>
            <a:tailEnd type="oval"/>
          </a:ln>
        </p:spPr>
        <p:style>
          <a:lnRef idx="1">
            <a:schemeClr val="accent1"/>
          </a:lnRef>
          <a:fillRef idx="0">
            <a:schemeClr val="accent1"/>
          </a:fillRef>
          <a:effectRef idx="0">
            <a:schemeClr val="accent1"/>
          </a:effectRef>
          <a:fontRef idx="minor">
            <a:schemeClr val="tx1"/>
          </a:fontRef>
        </p:style>
      </p:cxnSp>
      <p:cxnSp>
        <p:nvCxnSpPr>
          <p:cNvPr id="56" name="Connecteur droit 55"/>
          <p:cNvCxnSpPr/>
          <p:nvPr/>
        </p:nvCxnSpPr>
        <p:spPr>
          <a:xfrm flipH="1">
            <a:off x="4597165" y="3977353"/>
            <a:ext cx="2628000" cy="0"/>
          </a:xfrm>
          <a:prstGeom prst="line">
            <a:avLst/>
          </a:prstGeom>
          <a:ln w="28575">
            <a:solidFill>
              <a:srgbClr val="FF0000"/>
            </a:solidFill>
            <a:tailEnd type="oval"/>
          </a:ln>
        </p:spPr>
        <p:style>
          <a:lnRef idx="1">
            <a:schemeClr val="accent1"/>
          </a:lnRef>
          <a:fillRef idx="0">
            <a:schemeClr val="accent1"/>
          </a:fillRef>
          <a:effectRef idx="0">
            <a:schemeClr val="accent1"/>
          </a:effectRef>
          <a:fontRef idx="minor">
            <a:schemeClr val="tx1"/>
          </a:fontRef>
        </p:style>
      </p:cxnSp>
      <p:cxnSp>
        <p:nvCxnSpPr>
          <p:cNvPr id="57" name="Connecteur droit 56"/>
          <p:cNvCxnSpPr/>
          <p:nvPr/>
        </p:nvCxnSpPr>
        <p:spPr>
          <a:xfrm flipH="1">
            <a:off x="4597165" y="3744427"/>
            <a:ext cx="413836" cy="0"/>
          </a:xfrm>
          <a:prstGeom prst="line">
            <a:avLst/>
          </a:prstGeom>
          <a:ln w="28575">
            <a:solidFill>
              <a:srgbClr val="FF0000"/>
            </a:solidFill>
            <a:tailEnd type="oval"/>
          </a:ln>
        </p:spPr>
        <p:style>
          <a:lnRef idx="1">
            <a:schemeClr val="accent1"/>
          </a:lnRef>
          <a:fillRef idx="0">
            <a:schemeClr val="accent1"/>
          </a:fillRef>
          <a:effectRef idx="0">
            <a:schemeClr val="accent1"/>
          </a:effectRef>
          <a:fontRef idx="minor">
            <a:schemeClr val="tx1"/>
          </a:fontRef>
        </p:style>
      </p:cxnSp>
      <p:sp>
        <p:nvSpPr>
          <p:cNvPr id="58" name="Espace réservé du contenu 2"/>
          <p:cNvSpPr txBox="1">
            <a:spLocks/>
          </p:cNvSpPr>
          <p:nvPr/>
        </p:nvSpPr>
        <p:spPr bwMode="auto">
          <a:xfrm>
            <a:off x="5785165" y="1532720"/>
            <a:ext cx="2278712" cy="4772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defPPr>
              <a:defRPr lang="fr-FR"/>
            </a:defPPr>
            <a:lvl1pPr marL="271463" lvl="0" indent="-271463">
              <a:spcBef>
                <a:spcPts val="600"/>
              </a:spcBef>
              <a:buClr>
                <a:schemeClr val="accent2"/>
              </a:buClr>
              <a:buSzPct val="80000"/>
              <a:defRPr sz="1400" b="1">
                <a:solidFill>
                  <a:schemeClr val="accent1"/>
                </a:solidFill>
              </a:defRPr>
            </a:lvl1pPr>
          </a:lstStyle>
          <a:p>
            <a:r>
              <a:rPr lang="en-US" b="0" dirty="0"/>
              <a:t>See details on next page for relay connection</a:t>
            </a:r>
          </a:p>
        </p:txBody>
      </p:sp>
      <p:cxnSp>
        <p:nvCxnSpPr>
          <p:cNvPr id="62" name="Connecteur droit 61"/>
          <p:cNvCxnSpPr/>
          <p:nvPr/>
        </p:nvCxnSpPr>
        <p:spPr>
          <a:xfrm>
            <a:off x="5089729" y="2043761"/>
            <a:ext cx="0" cy="375329"/>
          </a:xfrm>
          <a:prstGeom prst="line">
            <a:avLst/>
          </a:prstGeom>
          <a:ln w="28575">
            <a:solidFill>
              <a:srgbClr val="00CC5C"/>
            </a:solidFill>
          </a:ln>
        </p:spPr>
        <p:style>
          <a:lnRef idx="1">
            <a:schemeClr val="accent1"/>
          </a:lnRef>
          <a:fillRef idx="0">
            <a:schemeClr val="accent1"/>
          </a:fillRef>
          <a:effectRef idx="0">
            <a:schemeClr val="accent1"/>
          </a:effectRef>
          <a:fontRef idx="minor">
            <a:schemeClr val="tx1"/>
          </a:fontRef>
        </p:style>
      </p:cxnSp>
      <p:cxnSp>
        <p:nvCxnSpPr>
          <p:cNvPr id="64" name="Connecteur droit 63"/>
          <p:cNvCxnSpPr/>
          <p:nvPr/>
        </p:nvCxnSpPr>
        <p:spPr>
          <a:xfrm flipH="1">
            <a:off x="5088001" y="2055568"/>
            <a:ext cx="1467594" cy="0"/>
          </a:xfrm>
          <a:prstGeom prst="line">
            <a:avLst/>
          </a:prstGeom>
          <a:ln w="28575">
            <a:solidFill>
              <a:srgbClr val="00CC5C"/>
            </a:solidFill>
          </a:ln>
        </p:spPr>
        <p:style>
          <a:lnRef idx="1">
            <a:schemeClr val="accent1"/>
          </a:lnRef>
          <a:fillRef idx="0">
            <a:schemeClr val="accent1"/>
          </a:fillRef>
          <a:effectRef idx="0">
            <a:schemeClr val="accent1"/>
          </a:effectRef>
          <a:fontRef idx="minor">
            <a:schemeClr val="tx1"/>
          </a:fontRef>
        </p:style>
      </p:cxnSp>
      <p:cxnSp>
        <p:nvCxnSpPr>
          <p:cNvPr id="96" name="Connecteur droit 95"/>
          <p:cNvCxnSpPr/>
          <p:nvPr/>
        </p:nvCxnSpPr>
        <p:spPr>
          <a:xfrm flipH="1" flipV="1">
            <a:off x="5009463" y="4443206"/>
            <a:ext cx="1538" cy="338135"/>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98" name="Connecteur droit 97"/>
          <p:cNvCxnSpPr/>
          <p:nvPr/>
        </p:nvCxnSpPr>
        <p:spPr>
          <a:xfrm>
            <a:off x="5011001" y="4781341"/>
            <a:ext cx="949753" cy="1"/>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1796660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Espace réservé du contenu 8"/>
          <p:cNvSpPr>
            <a:spLocks noGrp="1"/>
          </p:cNvSpPr>
          <p:nvPr>
            <p:ph idx="1"/>
          </p:nvPr>
        </p:nvSpPr>
        <p:spPr>
          <a:xfrm>
            <a:off x="271732" y="1427521"/>
            <a:ext cx="4712698" cy="471657"/>
          </a:xfrm>
        </p:spPr>
        <p:txBody>
          <a:bodyPr/>
          <a:lstStyle/>
          <a:p>
            <a:r>
              <a:rPr lang="en-US" sz="2000" b="0" dirty="0" smtClean="0"/>
              <a:t>Product packaging checklist:</a:t>
            </a:r>
          </a:p>
        </p:txBody>
      </p:sp>
      <p:sp>
        <p:nvSpPr>
          <p:cNvPr id="8" name="Titre 7"/>
          <p:cNvSpPr>
            <a:spLocks noGrp="1"/>
          </p:cNvSpPr>
          <p:nvPr>
            <p:ph type="title"/>
          </p:nvPr>
        </p:nvSpPr>
        <p:spPr>
          <a:xfrm>
            <a:off x="1025239" y="379801"/>
            <a:ext cx="9089099" cy="960967"/>
          </a:xfrm>
        </p:spPr>
        <p:txBody>
          <a:bodyPr/>
          <a:lstStyle/>
          <a:p>
            <a:r>
              <a:rPr lang="en-US" sz="2400" dirty="0" err="1">
                <a:solidFill>
                  <a:srgbClr val="422683"/>
                </a:solidFill>
                <a:latin typeface="Arial"/>
              </a:rPr>
              <a:t>MorphoWave</a:t>
            </a:r>
            <a:r>
              <a:rPr lang="en-US" sz="2400" dirty="0">
                <a:solidFill>
                  <a:srgbClr val="422683"/>
                </a:solidFill>
                <a:latin typeface="Arial"/>
              </a:rPr>
              <a:t> Compact box content</a:t>
            </a:r>
          </a:p>
        </p:txBody>
      </p:sp>
      <p:sp>
        <p:nvSpPr>
          <p:cNvPr id="12" name="Espace réservé du numéro de diapositive 11"/>
          <p:cNvSpPr>
            <a:spLocks noGrp="1"/>
          </p:cNvSpPr>
          <p:nvPr>
            <p:ph type="sldNum" sz="quarter" idx="12"/>
          </p:nvPr>
        </p:nvSpPr>
        <p:spPr/>
        <p:txBody>
          <a:bodyPr/>
          <a:lstStyle/>
          <a:p>
            <a:fld id="{733122C9-A0B9-462F-8757-0847AD287B63}" type="slidenum">
              <a:rPr lang="en-US" smtClean="0"/>
              <a:pPr/>
              <a:t>2</a:t>
            </a:fld>
            <a:endParaRPr lang="en-US" dirty="0"/>
          </a:p>
        </p:txBody>
      </p:sp>
      <p:graphicFrame>
        <p:nvGraphicFramePr>
          <p:cNvPr id="16" name="Tableau 15"/>
          <p:cNvGraphicFramePr>
            <a:graphicFrameLocks noGrp="1"/>
          </p:cNvGraphicFramePr>
          <p:nvPr>
            <p:extLst>
              <p:ext uri="{D42A27DB-BD31-4B8C-83A1-F6EECF244321}">
                <p14:modId xmlns:p14="http://schemas.microsoft.com/office/powerpoint/2010/main" val="1381976700"/>
              </p:ext>
            </p:extLst>
          </p:nvPr>
        </p:nvGraphicFramePr>
        <p:xfrm>
          <a:off x="271732" y="2087425"/>
          <a:ext cx="4999570" cy="1341120"/>
        </p:xfrm>
        <a:graphic>
          <a:graphicData uri="http://schemas.openxmlformats.org/drawingml/2006/table">
            <a:tbl>
              <a:tblPr firstRow="1" bandRow="1">
                <a:tableStyleId>{5C22544A-7EE6-4342-B048-85BDC9FD1C3A}</a:tableStyleId>
              </a:tblPr>
              <a:tblGrid>
                <a:gridCol w="646316">
                  <a:extLst>
                    <a:ext uri="{9D8B030D-6E8A-4147-A177-3AD203B41FA5}">
                      <a16:colId xmlns:a16="http://schemas.microsoft.com/office/drawing/2014/main" val="20000"/>
                    </a:ext>
                  </a:extLst>
                </a:gridCol>
                <a:gridCol w="4353254">
                  <a:extLst>
                    <a:ext uri="{9D8B030D-6E8A-4147-A177-3AD203B41FA5}">
                      <a16:colId xmlns:a16="http://schemas.microsoft.com/office/drawing/2014/main" val="20001"/>
                    </a:ext>
                  </a:extLst>
                </a:gridCol>
              </a:tblGrid>
              <a:tr h="298319">
                <a:tc>
                  <a:txBody>
                    <a:bodyPr/>
                    <a:lstStyle/>
                    <a:p>
                      <a:r>
                        <a:rPr lang="fr-FR" sz="1600" dirty="0" smtClean="0"/>
                        <a:t>QTY</a:t>
                      </a:r>
                      <a:endParaRPr lang="fr-FR" sz="1600" dirty="0"/>
                    </a:p>
                  </a:txBody>
                  <a:tcPr/>
                </a:tc>
                <a:tc>
                  <a:txBody>
                    <a:bodyPr/>
                    <a:lstStyle/>
                    <a:p>
                      <a:r>
                        <a:rPr lang="fr-FR" sz="1600" dirty="0" smtClean="0"/>
                        <a:t>ITEM</a:t>
                      </a:r>
                      <a:endParaRPr lang="fr-FR" sz="1600" dirty="0"/>
                    </a:p>
                  </a:txBody>
                  <a:tcPr/>
                </a:tc>
                <a:extLst>
                  <a:ext uri="{0D108BD9-81ED-4DB2-BD59-A6C34878D82A}">
                    <a16:rowId xmlns:a16="http://schemas.microsoft.com/office/drawing/2014/main" val="10000"/>
                  </a:ext>
                </a:extLst>
              </a:tr>
              <a:tr h="335280">
                <a:tc>
                  <a:txBody>
                    <a:bodyPr/>
                    <a:lstStyle/>
                    <a:p>
                      <a:pPr algn="ctr"/>
                      <a:r>
                        <a:rPr lang="fr-FR" sz="1600" dirty="0" smtClean="0"/>
                        <a:t>1</a:t>
                      </a:r>
                      <a:endParaRPr lang="fr-FR" sz="1600" dirty="0"/>
                    </a:p>
                  </a:txBody>
                  <a:tcPr/>
                </a:tc>
                <a:tc>
                  <a:txBody>
                    <a:bodyPr/>
                    <a:lstStyle/>
                    <a:p>
                      <a:r>
                        <a:rPr lang="en-US" sz="1600" b="0" dirty="0" err="1" smtClean="0"/>
                        <a:t>Morpho</a:t>
                      </a:r>
                      <a:r>
                        <a:rPr lang="en-US" sz="1600" b="0" i="1" dirty="0" err="1" smtClean="0"/>
                        <a:t>Wave</a:t>
                      </a:r>
                      <a:r>
                        <a:rPr lang="en-US" sz="1600" b="0" dirty="0" smtClean="0"/>
                        <a:t> Compact terminal</a:t>
                      </a:r>
                      <a:endParaRPr lang="fr-FR" sz="1600" dirty="0"/>
                    </a:p>
                  </a:txBody>
                  <a:tcPr/>
                </a:tc>
                <a:extLst>
                  <a:ext uri="{0D108BD9-81ED-4DB2-BD59-A6C34878D82A}">
                    <a16:rowId xmlns:a16="http://schemas.microsoft.com/office/drawing/2014/main" val="10001"/>
                  </a:ext>
                </a:extLst>
              </a:tr>
              <a:tr h="335280">
                <a:tc>
                  <a:txBody>
                    <a:bodyPr/>
                    <a:lstStyle/>
                    <a:p>
                      <a:pPr algn="ctr"/>
                      <a:r>
                        <a:rPr lang="fr-FR" sz="1600" dirty="0" smtClean="0"/>
                        <a:t>1</a:t>
                      </a:r>
                      <a:endParaRPr lang="fr-FR" sz="160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b="0" dirty="0" smtClean="0"/>
                        <a:t>Wall Mounting Plate</a:t>
                      </a:r>
                      <a:endParaRPr lang="fr-FR" sz="1600" dirty="0" smtClean="0"/>
                    </a:p>
                  </a:txBody>
                  <a:tcPr/>
                </a:tc>
                <a:extLst>
                  <a:ext uri="{0D108BD9-81ED-4DB2-BD59-A6C34878D82A}">
                    <a16:rowId xmlns:a16="http://schemas.microsoft.com/office/drawing/2014/main" val="10002"/>
                  </a:ext>
                </a:extLst>
              </a:tr>
              <a:tr h="335280">
                <a:tc>
                  <a:txBody>
                    <a:bodyPr/>
                    <a:lstStyle/>
                    <a:p>
                      <a:pPr algn="ctr"/>
                      <a:r>
                        <a:rPr lang="fr-FR" sz="1600" dirty="0" smtClean="0"/>
                        <a:t>1</a:t>
                      </a:r>
                      <a:endParaRPr lang="fr-FR" sz="1600" dirty="0"/>
                    </a:p>
                  </a:txBody>
                  <a:tcPr/>
                </a:tc>
                <a:tc>
                  <a:txBody>
                    <a:bodyPr/>
                    <a:lstStyle/>
                    <a:p>
                      <a:r>
                        <a:rPr lang="fr-FR" sz="1600" dirty="0" smtClean="0"/>
                        <a:t>Documentation package</a:t>
                      </a:r>
                      <a:endParaRPr lang="fr-FR" sz="1600" dirty="0"/>
                    </a:p>
                  </a:txBody>
                  <a:tcPr/>
                </a:tc>
                <a:extLst>
                  <a:ext uri="{0D108BD9-81ED-4DB2-BD59-A6C34878D82A}">
                    <a16:rowId xmlns:a16="http://schemas.microsoft.com/office/drawing/2014/main" val="10003"/>
                  </a:ext>
                </a:extLst>
              </a:tr>
            </a:tbl>
          </a:graphicData>
        </a:graphic>
      </p:graphicFrame>
      <p:cxnSp>
        <p:nvCxnSpPr>
          <p:cNvPr id="18" name="Connecteur droit avec flèche 17"/>
          <p:cNvCxnSpPr/>
          <p:nvPr/>
        </p:nvCxnSpPr>
        <p:spPr>
          <a:xfrm flipH="1" flipV="1">
            <a:off x="2936776" y="2959874"/>
            <a:ext cx="2458244" cy="1000617"/>
          </a:xfrm>
          <a:prstGeom prst="straightConnector1">
            <a:avLst/>
          </a:prstGeom>
          <a:ln w="19050">
            <a:solidFill>
              <a:srgbClr val="7030A0"/>
            </a:solidFill>
            <a:headEnd type="oval"/>
            <a:tailEnd type="oval" w="med" len="med"/>
          </a:ln>
        </p:spPr>
        <p:style>
          <a:lnRef idx="1">
            <a:schemeClr val="accent1"/>
          </a:lnRef>
          <a:fillRef idx="0">
            <a:schemeClr val="accent1"/>
          </a:fillRef>
          <a:effectRef idx="0">
            <a:schemeClr val="accent1"/>
          </a:effectRef>
          <a:fontRef idx="minor">
            <a:schemeClr val="tx1"/>
          </a:fontRef>
        </p:style>
      </p:cxnSp>
      <p:sp>
        <p:nvSpPr>
          <p:cNvPr id="23" name="Espace réservé du contenu 8"/>
          <p:cNvSpPr txBox="1">
            <a:spLocks/>
          </p:cNvSpPr>
          <p:nvPr/>
        </p:nvSpPr>
        <p:spPr bwMode="gray">
          <a:xfrm>
            <a:off x="128464" y="5969348"/>
            <a:ext cx="9289032" cy="247268"/>
          </a:xfrm>
          <a:prstGeom prst="rect">
            <a:avLst/>
          </a:prstGeom>
        </p:spPr>
        <p:txBody>
          <a:bodyPr vert="horz" lIns="0" tIns="0" rIns="0" bIns="0" rtlCol="0" anchor="t" anchorCtr="0">
            <a:noAutofit/>
          </a:bodyPr>
          <a:lstStyle>
            <a:lvl1pPr marL="0" indent="0" algn="l" defTabSz="685766" rtl="0" eaLnBrk="1" latinLnBrk="0" hangingPunct="1">
              <a:lnSpc>
                <a:spcPct val="100000"/>
              </a:lnSpc>
              <a:spcBef>
                <a:spcPts val="1350"/>
              </a:spcBef>
              <a:spcAft>
                <a:spcPts val="450"/>
              </a:spcAft>
              <a:buFont typeface="Arial" pitchFamily="34" charset="0"/>
              <a:buNone/>
              <a:defRPr sz="1088" b="1" kern="1200">
                <a:solidFill>
                  <a:schemeClr val="accent1"/>
                </a:solidFill>
                <a:latin typeface="+mn-lt"/>
                <a:ea typeface="+mn-ea"/>
                <a:cs typeface="+mn-cs"/>
              </a:defRPr>
            </a:lvl1pPr>
            <a:lvl2pPr marL="0" indent="0" algn="l" defTabSz="685766" rtl="0" eaLnBrk="1" latinLnBrk="0" hangingPunct="1">
              <a:lnSpc>
                <a:spcPct val="100000"/>
              </a:lnSpc>
              <a:spcBef>
                <a:spcPts val="450"/>
              </a:spcBef>
              <a:spcAft>
                <a:spcPts val="450"/>
              </a:spcAft>
              <a:buClr>
                <a:schemeClr val="accent3"/>
              </a:buClr>
              <a:buFont typeface="Wingdings 2" panose="05020102010507070707" pitchFamily="18" charset="2"/>
              <a:buNone/>
              <a:defRPr sz="825" kern="1200">
                <a:solidFill>
                  <a:schemeClr val="accent2"/>
                </a:solidFill>
                <a:latin typeface="+mn-lt"/>
                <a:ea typeface="+mn-ea"/>
                <a:cs typeface="+mn-cs"/>
              </a:defRPr>
            </a:lvl2pPr>
            <a:lvl3pPr marL="107994" indent="-107994" algn="l" defTabSz="685766" rtl="0" eaLnBrk="1" latinLnBrk="0" hangingPunct="1">
              <a:lnSpc>
                <a:spcPct val="100000"/>
              </a:lnSpc>
              <a:spcBef>
                <a:spcPts val="450"/>
              </a:spcBef>
              <a:spcAft>
                <a:spcPts val="450"/>
              </a:spcAft>
              <a:buClr>
                <a:schemeClr val="accent3"/>
              </a:buClr>
              <a:buSzPct val="100000"/>
              <a:buFont typeface="Wingdings 2" panose="05020102010507070707" pitchFamily="18" charset="2"/>
              <a:buChar char="¿"/>
              <a:defRPr sz="825" kern="1200">
                <a:solidFill>
                  <a:schemeClr val="accent2"/>
                </a:solidFill>
                <a:latin typeface="+mn-lt"/>
                <a:ea typeface="+mn-ea"/>
                <a:cs typeface="+mn-cs"/>
              </a:defRPr>
            </a:lvl3pPr>
            <a:lvl4pPr marL="269987" indent="-107994" algn="l" defTabSz="685766" rtl="0" eaLnBrk="1" latinLnBrk="0" hangingPunct="1">
              <a:lnSpc>
                <a:spcPct val="120000"/>
              </a:lnSpc>
              <a:spcBef>
                <a:spcPts val="0"/>
              </a:spcBef>
              <a:buClr>
                <a:schemeClr val="accent3"/>
              </a:buClr>
              <a:buSzPct val="100000"/>
              <a:buFont typeface="Arial Black" panose="020B0A04020102020204" pitchFamily="34" charset="0"/>
              <a:buChar char="&gt;"/>
              <a:defRPr sz="825" kern="1200" baseline="0">
                <a:solidFill>
                  <a:schemeClr val="accent2"/>
                </a:solidFill>
                <a:latin typeface="+mn-lt"/>
                <a:ea typeface="+mn-ea"/>
                <a:cs typeface="+mn-cs"/>
              </a:defRPr>
            </a:lvl4pPr>
            <a:lvl5pPr marL="458978" indent="-107994" algn="l" defTabSz="685766" rtl="0" eaLnBrk="1" latinLnBrk="0" hangingPunct="1">
              <a:lnSpc>
                <a:spcPct val="120000"/>
              </a:lnSpc>
              <a:spcBef>
                <a:spcPts val="0"/>
              </a:spcBef>
              <a:buClr>
                <a:schemeClr val="accent3"/>
              </a:buClr>
              <a:buSzPct val="100000"/>
              <a:buFont typeface="Wingdings" panose="05000000000000000000" pitchFamily="2" charset="2"/>
              <a:buChar char="w"/>
              <a:defRPr sz="825" kern="1200">
                <a:solidFill>
                  <a:schemeClr val="accent2"/>
                </a:solidFill>
                <a:latin typeface="+mn-lt"/>
                <a:ea typeface="+mn-ea"/>
                <a:cs typeface="+mn-cs"/>
              </a:defRPr>
            </a:lvl5pPr>
            <a:lvl6pPr marL="1885856"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39"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22"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05"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sz="1200" b="0" dirty="0"/>
              <a:t>Electronic documentation is provided in Adobe</a:t>
            </a:r>
            <a:r>
              <a:rPr lang="en-US" sz="1200" b="0" baseline="30000" dirty="0"/>
              <a:t>®</a:t>
            </a:r>
            <a:r>
              <a:rPr lang="en-US" sz="1200" b="0" dirty="0"/>
              <a:t> Acrobat</a:t>
            </a:r>
            <a:r>
              <a:rPr lang="en-US" sz="1200" b="0" baseline="30000" dirty="0"/>
              <a:t>®</a:t>
            </a:r>
            <a:r>
              <a:rPr lang="en-US" sz="1200" b="0" dirty="0"/>
              <a:t> format (PDF). Adobe</a:t>
            </a:r>
            <a:r>
              <a:rPr lang="en-US" sz="1200" b="0" baseline="30000" dirty="0"/>
              <a:t>®</a:t>
            </a:r>
            <a:r>
              <a:rPr lang="en-US" sz="1200" b="0" dirty="0"/>
              <a:t> Acrobat</a:t>
            </a:r>
            <a:r>
              <a:rPr lang="en-US" sz="1200" b="0" baseline="30000" dirty="0"/>
              <a:t>®</a:t>
            </a:r>
            <a:r>
              <a:rPr lang="en-US" sz="1200" b="0" dirty="0"/>
              <a:t> Reader is available at </a:t>
            </a:r>
            <a:r>
              <a:rPr lang="en-US" sz="1200" b="0" dirty="0">
                <a:hlinkClick r:id="rId3"/>
              </a:rPr>
              <a:t>http://</a:t>
            </a:r>
            <a:r>
              <a:rPr lang="en-US" sz="1200" b="0" dirty="0" smtClean="0">
                <a:hlinkClick r:id="rId3"/>
              </a:rPr>
              <a:t>www.adobe.com</a:t>
            </a:r>
            <a:r>
              <a:rPr lang="en-US" sz="1200" b="0" dirty="0" smtClean="0"/>
              <a:t>.</a:t>
            </a:r>
            <a:endParaRPr lang="en-US" sz="1200" b="0" dirty="0"/>
          </a:p>
          <a:p>
            <a:endParaRPr lang="en-US" sz="1200" b="0" dirty="0" smtClean="0"/>
          </a:p>
        </p:txBody>
      </p:sp>
      <p:cxnSp>
        <p:nvCxnSpPr>
          <p:cNvPr id="21" name="Connecteur droit avec flèche 16"/>
          <p:cNvCxnSpPr/>
          <p:nvPr/>
        </p:nvCxnSpPr>
        <p:spPr>
          <a:xfrm flipH="1">
            <a:off x="4880992" y="2082698"/>
            <a:ext cx="2376266" cy="550840"/>
          </a:xfrm>
          <a:prstGeom prst="straightConnector1">
            <a:avLst/>
          </a:prstGeom>
          <a:ln w="19050">
            <a:solidFill>
              <a:srgbClr val="7030A0"/>
            </a:solidFill>
            <a:headEnd type="oval"/>
            <a:tailEnd type="oval" w="med" len="med"/>
          </a:ln>
        </p:spPr>
        <p:style>
          <a:lnRef idx="1">
            <a:schemeClr val="accent1"/>
          </a:lnRef>
          <a:fillRef idx="0">
            <a:schemeClr val="accent1"/>
          </a:fillRef>
          <a:effectRef idx="0">
            <a:schemeClr val="accent1"/>
          </a:effectRef>
          <a:fontRef idx="minor">
            <a:schemeClr val="tx1"/>
          </a:fontRef>
        </p:style>
      </p:cxnSp>
      <p:pic>
        <p:nvPicPr>
          <p:cNvPr id="20" name="Image 19"/>
          <p:cNvPicPr>
            <a:picLocks noChangeAspect="1"/>
          </p:cNvPicPr>
          <p:nvPr/>
        </p:nvPicPr>
        <p:blipFill>
          <a:blip r:embed="rId4"/>
          <a:stretch>
            <a:fillRect/>
          </a:stretch>
        </p:blipFill>
        <p:spPr>
          <a:xfrm rot="16200000">
            <a:off x="764748" y="4268055"/>
            <a:ext cx="1252968" cy="1803481"/>
          </a:xfrm>
          <a:prstGeom prst="rect">
            <a:avLst/>
          </a:prstGeom>
          <a:ln w="3175">
            <a:solidFill>
              <a:schemeClr val="tx1"/>
            </a:solidFill>
          </a:ln>
        </p:spPr>
      </p:pic>
      <p:cxnSp>
        <p:nvCxnSpPr>
          <p:cNvPr id="19" name="Connecteur droit avec flèche 18"/>
          <p:cNvCxnSpPr/>
          <p:nvPr/>
        </p:nvCxnSpPr>
        <p:spPr>
          <a:xfrm>
            <a:off x="2266629" y="3390831"/>
            <a:ext cx="156154" cy="610614"/>
          </a:xfrm>
          <a:prstGeom prst="straightConnector1">
            <a:avLst/>
          </a:prstGeom>
          <a:ln w="19050">
            <a:solidFill>
              <a:srgbClr val="7030A0"/>
            </a:solidFill>
            <a:headEnd type="oval"/>
            <a:tailEnd type="oval" w="med" len="med"/>
          </a:ln>
        </p:spPr>
        <p:style>
          <a:lnRef idx="1">
            <a:schemeClr val="accent1"/>
          </a:lnRef>
          <a:fillRef idx="0">
            <a:schemeClr val="accent1"/>
          </a:fillRef>
          <a:effectRef idx="0">
            <a:schemeClr val="accent1"/>
          </a:effectRef>
          <a:fontRef idx="minor">
            <a:schemeClr val="tx1"/>
          </a:fontRef>
        </p:style>
      </p:cxnSp>
      <p:pic>
        <p:nvPicPr>
          <p:cNvPr id="3" name="Image 2"/>
          <p:cNvPicPr>
            <a:picLocks noChangeAspect="1"/>
          </p:cNvPicPr>
          <p:nvPr/>
        </p:nvPicPr>
        <p:blipFill>
          <a:blip r:embed="rId5"/>
          <a:stretch>
            <a:fillRect/>
          </a:stretch>
        </p:blipFill>
        <p:spPr>
          <a:xfrm>
            <a:off x="5493753" y="3675634"/>
            <a:ext cx="1835511" cy="2195272"/>
          </a:xfrm>
          <a:prstGeom prst="rect">
            <a:avLst/>
          </a:prstGeom>
        </p:spPr>
      </p:pic>
      <p:pic>
        <p:nvPicPr>
          <p:cNvPr id="6" name="Image 5"/>
          <p:cNvPicPr>
            <a:picLocks noChangeAspect="1"/>
          </p:cNvPicPr>
          <p:nvPr/>
        </p:nvPicPr>
        <p:blipFill>
          <a:blip r:embed="rId6"/>
          <a:stretch>
            <a:fillRect/>
          </a:stretch>
        </p:blipFill>
        <p:spPr>
          <a:xfrm>
            <a:off x="756446" y="4302185"/>
            <a:ext cx="1764825" cy="1277176"/>
          </a:xfrm>
          <a:prstGeom prst="rect">
            <a:avLst/>
          </a:prstGeom>
          <a:ln>
            <a:solidFill>
              <a:schemeClr val="tx1"/>
            </a:solidFill>
          </a:ln>
        </p:spPr>
      </p:pic>
      <p:pic>
        <p:nvPicPr>
          <p:cNvPr id="5" name="Image 4"/>
          <p:cNvPicPr>
            <a:picLocks noChangeAspect="1"/>
          </p:cNvPicPr>
          <p:nvPr/>
        </p:nvPicPr>
        <p:blipFill>
          <a:blip r:embed="rId7"/>
          <a:stretch>
            <a:fillRect/>
          </a:stretch>
        </p:blipFill>
        <p:spPr>
          <a:xfrm>
            <a:off x="1025239" y="4129117"/>
            <a:ext cx="1857536" cy="1381920"/>
          </a:xfrm>
          <a:prstGeom prst="rect">
            <a:avLst/>
          </a:prstGeom>
          <a:ln>
            <a:solidFill>
              <a:schemeClr val="tx1"/>
            </a:solidFill>
          </a:ln>
        </p:spPr>
      </p:pic>
      <p:sp>
        <p:nvSpPr>
          <p:cNvPr id="24" name="Espace réservé du pied de page 10"/>
          <p:cNvSpPr>
            <a:spLocks noGrp="1"/>
          </p:cNvSpPr>
          <p:nvPr>
            <p:ph type="ftr" sz="quarter" idx="11"/>
          </p:nvPr>
        </p:nvSpPr>
        <p:spPr>
          <a:xfrm>
            <a:off x="545179" y="6165851"/>
            <a:ext cx="7216134" cy="432000"/>
          </a:xfrm>
        </p:spPr>
        <p:txBody>
          <a:bodyPr/>
          <a:lstStyle/>
          <a:p>
            <a:pPr algn="l"/>
            <a:r>
              <a:rPr lang="en-US" dirty="0" smtClean="0"/>
              <a:t>IDEMIA - </a:t>
            </a:r>
            <a:r>
              <a:rPr lang="en-US" dirty="0"/>
              <a:t>2018_2000035854 – </a:t>
            </a:r>
            <a:r>
              <a:rPr lang="en-US" dirty="0" smtClean="0"/>
              <a:t>V1</a:t>
            </a:r>
            <a:endParaRPr lang="en-US" dirty="0"/>
          </a:p>
        </p:txBody>
      </p:sp>
      <p:pic>
        <p:nvPicPr>
          <p:cNvPr id="25" name="Image 24"/>
          <p:cNvPicPr>
            <a:picLocks noChangeAspect="1"/>
          </p:cNvPicPr>
          <p:nvPr/>
        </p:nvPicPr>
        <p:blipFill rotWithShape="1">
          <a:blip r:embed="rId8" cstate="print">
            <a:extLst>
              <a:ext uri="{28A0092B-C50C-407E-A947-70E740481C1C}">
                <a14:useLocalDpi xmlns:a14="http://schemas.microsoft.com/office/drawing/2010/main" val="0"/>
              </a:ext>
            </a:extLst>
          </a:blip>
          <a:srcRect l="7945" t="5691" r="25641"/>
          <a:stretch/>
        </p:blipFill>
        <p:spPr>
          <a:xfrm>
            <a:off x="7266199" y="908907"/>
            <a:ext cx="2429032" cy="3449261"/>
          </a:xfrm>
          <a:prstGeom prst="rect">
            <a:avLst/>
          </a:prstGeom>
        </p:spPr>
      </p:pic>
    </p:spTree>
    <p:extLst>
      <p:ext uri="{BB962C8B-B14F-4D97-AF65-F5344CB8AC3E}">
        <p14:creationId xmlns:p14="http://schemas.microsoft.com/office/powerpoint/2010/main" val="54943927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45"/>
          <p:cNvSpPr/>
          <p:nvPr/>
        </p:nvSpPr>
        <p:spPr>
          <a:xfrm>
            <a:off x="1645740" y="3300189"/>
            <a:ext cx="291493" cy="1440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p>
        </p:txBody>
      </p:sp>
      <p:sp>
        <p:nvSpPr>
          <p:cNvPr id="8" name="Titre 7"/>
          <p:cNvSpPr>
            <a:spLocks noGrp="1"/>
          </p:cNvSpPr>
          <p:nvPr>
            <p:ph type="title"/>
          </p:nvPr>
        </p:nvSpPr>
        <p:spPr/>
        <p:txBody>
          <a:bodyPr/>
          <a:lstStyle/>
          <a:p>
            <a:r>
              <a:rPr lang="en-US" dirty="0"/>
              <a:t>Internal Relay Wiring</a:t>
            </a:r>
          </a:p>
        </p:txBody>
      </p:sp>
      <p:sp>
        <p:nvSpPr>
          <p:cNvPr id="12" name="Espace réservé du numéro de diapositive 11"/>
          <p:cNvSpPr>
            <a:spLocks noGrp="1"/>
          </p:cNvSpPr>
          <p:nvPr>
            <p:ph type="sldNum" sz="quarter" idx="12"/>
          </p:nvPr>
        </p:nvSpPr>
        <p:spPr/>
        <p:txBody>
          <a:bodyPr/>
          <a:lstStyle/>
          <a:p>
            <a:fld id="{733122C9-A0B9-462F-8757-0847AD287B63}" type="slidenum">
              <a:rPr lang="en-US" smtClean="0"/>
              <a:pPr/>
              <a:t>20</a:t>
            </a:fld>
            <a:endParaRPr lang="en-US" dirty="0"/>
          </a:p>
        </p:txBody>
      </p:sp>
      <p:grpSp>
        <p:nvGrpSpPr>
          <p:cNvPr id="7" name="Groupe 6"/>
          <p:cNvGrpSpPr/>
          <p:nvPr/>
        </p:nvGrpSpPr>
        <p:grpSpPr>
          <a:xfrm>
            <a:off x="2569003" y="1271486"/>
            <a:ext cx="685463" cy="546100"/>
            <a:chOff x="2569003" y="1271486"/>
            <a:chExt cx="685463" cy="546100"/>
          </a:xfrm>
        </p:grpSpPr>
        <p:pic>
          <p:nvPicPr>
            <p:cNvPr id="40" name="Image 39"/>
            <p:cNvPicPr>
              <a:picLocks noChangeAspect="1"/>
            </p:cNvPicPr>
            <p:nvPr/>
          </p:nvPicPr>
          <p:blipFill>
            <a:blip r:embed="rId3"/>
            <a:stretch>
              <a:fillRect/>
            </a:stretch>
          </p:blipFill>
          <p:spPr>
            <a:xfrm>
              <a:off x="2569003" y="1271486"/>
              <a:ext cx="685463" cy="546100"/>
            </a:xfrm>
            <a:prstGeom prst="rect">
              <a:avLst/>
            </a:prstGeom>
          </p:spPr>
        </p:pic>
        <p:sp>
          <p:nvSpPr>
            <p:cNvPr id="41" name="ZoneTexte 40"/>
            <p:cNvSpPr txBox="1"/>
            <p:nvPr/>
          </p:nvSpPr>
          <p:spPr>
            <a:xfrm>
              <a:off x="2784761" y="1446397"/>
              <a:ext cx="432049" cy="184666"/>
            </a:xfrm>
            <a:prstGeom prst="rect">
              <a:avLst/>
            </a:prstGeom>
            <a:noFill/>
          </p:spPr>
          <p:txBody>
            <a:bodyPr wrap="square" lIns="0" tIns="0" rIns="0" bIns="0" rtlCol="0" anchor="ctr" anchorCtr="0">
              <a:spAutoFit/>
            </a:bodyPr>
            <a:lstStyle/>
            <a:p>
              <a:pPr algn="ctr"/>
              <a:r>
                <a:rPr lang="fr-FR" sz="1200" b="1" dirty="0" smtClean="0"/>
                <a:t>RJ45</a:t>
              </a:r>
              <a:endParaRPr lang="fr-FR" sz="1200" b="1" dirty="0"/>
            </a:p>
          </p:txBody>
        </p:sp>
      </p:grpSp>
      <p:sp>
        <p:nvSpPr>
          <p:cNvPr id="47" name="Parallélogramme 46"/>
          <p:cNvSpPr/>
          <p:nvPr/>
        </p:nvSpPr>
        <p:spPr>
          <a:xfrm rot="14319176" flipH="1">
            <a:off x="705010" y="2839517"/>
            <a:ext cx="1282446" cy="75050"/>
          </a:xfrm>
          <a:prstGeom prst="parallelogram">
            <a:avLst>
              <a:gd name="adj" fmla="val 163519"/>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1000" dirty="0"/>
          </a:p>
        </p:txBody>
      </p:sp>
      <p:pic>
        <p:nvPicPr>
          <p:cNvPr id="23" name="Image 22"/>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344488" y="5202907"/>
            <a:ext cx="314325" cy="314325"/>
          </a:xfrm>
          <a:prstGeom prst="rect">
            <a:avLst/>
          </a:prstGeom>
          <a:noFill/>
        </p:spPr>
      </p:pic>
      <p:sp>
        <p:nvSpPr>
          <p:cNvPr id="24" name="Espace réservé du contenu 2"/>
          <p:cNvSpPr txBox="1">
            <a:spLocks/>
          </p:cNvSpPr>
          <p:nvPr/>
        </p:nvSpPr>
        <p:spPr bwMode="auto">
          <a:xfrm>
            <a:off x="704528" y="4437112"/>
            <a:ext cx="7128792" cy="341019"/>
          </a:xfrm>
          <a:prstGeom prst="rect">
            <a:avLst/>
          </a:prstGeom>
          <a:solidFill>
            <a:schemeClr val="bg2">
              <a:lumMod val="60000"/>
              <a:lumOff val="40000"/>
            </a:schemeClr>
          </a:solidFill>
          <a:ln w="9525">
            <a:noFill/>
            <a:miter lim="800000"/>
            <a:headEnd/>
            <a:tailEnd/>
          </a:ln>
        </p:spPr>
        <p:txBody>
          <a:bodyPr vert="horz" wrap="square" lIns="91440" tIns="45720" rIns="91440" bIns="45720" numCol="1" anchor="t" anchorCtr="0" compatLnSpc="1">
            <a:prstTxWarp prst="textNoShape">
              <a:avLst/>
            </a:prstTxWarp>
          </a:bodyPr>
          <a:lstStyle/>
          <a:p>
            <a:pPr marL="3175" lvl="0" indent="-3175">
              <a:spcBef>
                <a:spcPts val="600"/>
              </a:spcBef>
              <a:buClr>
                <a:schemeClr val="accent2"/>
              </a:buClr>
              <a:buSzPct val="80000"/>
            </a:pPr>
            <a:r>
              <a:rPr lang="en-US" sz="1400" kern="0" dirty="0" smtClean="0">
                <a:solidFill>
                  <a:schemeClr val="accent1"/>
                </a:solidFill>
                <a:ea typeface="+mn-ea"/>
                <a:cs typeface="+mn-cs"/>
              </a:rPr>
              <a:t>Inductive load management requires a parallel diode for a better contact lifetime.</a:t>
            </a:r>
            <a:endParaRPr lang="en-US" sz="1400" kern="0" baseline="0" dirty="0" smtClean="0">
              <a:solidFill>
                <a:schemeClr val="accent1"/>
              </a:solidFill>
              <a:ea typeface="+mn-ea"/>
              <a:cs typeface="+mn-cs"/>
            </a:endParaRPr>
          </a:p>
          <a:p>
            <a:pPr marL="3175" lvl="0" indent="-3175">
              <a:spcBef>
                <a:spcPts val="600"/>
              </a:spcBef>
              <a:buClr>
                <a:schemeClr val="accent2"/>
              </a:buClr>
              <a:buSzPct val="80000"/>
            </a:pPr>
            <a:endParaRPr lang="en-US" sz="1100" kern="0" baseline="0" dirty="0" smtClean="0">
              <a:solidFill>
                <a:schemeClr val="accent1"/>
              </a:solidFill>
              <a:ea typeface="+mn-ea"/>
              <a:cs typeface="+mn-cs"/>
            </a:endParaRPr>
          </a:p>
        </p:txBody>
      </p:sp>
      <p:sp>
        <p:nvSpPr>
          <p:cNvPr id="26" name="Rectangle 25"/>
          <p:cNvSpPr/>
          <p:nvPr/>
        </p:nvSpPr>
        <p:spPr>
          <a:xfrm>
            <a:off x="704528" y="4851737"/>
            <a:ext cx="8712968" cy="1384995"/>
          </a:xfrm>
          <a:prstGeom prst="rect">
            <a:avLst/>
          </a:prstGeom>
          <a:solidFill>
            <a:schemeClr val="bg2">
              <a:lumMod val="20000"/>
              <a:lumOff val="80000"/>
            </a:schemeClr>
          </a:solidFill>
        </p:spPr>
        <p:txBody>
          <a:bodyPr wrap="square">
            <a:spAutoFit/>
          </a:bodyPr>
          <a:lstStyle/>
          <a:p>
            <a:r>
              <a:rPr lang="en-US" sz="1400" b="1" dirty="0" smtClean="0">
                <a:solidFill>
                  <a:schemeClr val="accent1"/>
                </a:solidFill>
              </a:rPr>
              <a:t>Warning</a:t>
            </a:r>
          </a:p>
          <a:p>
            <a:pPr marL="285750" indent="-285750">
              <a:buFont typeface="Wingdings" panose="05000000000000000000" pitchFamily="2" charset="2"/>
              <a:buChar char="Ø"/>
            </a:pPr>
            <a:r>
              <a:rPr lang="en-US" sz="1400" b="1" dirty="0" smtClean="0">
                <a:solidFill>
                  <a:schemeClr val="accent1"/>
                </a:solidFill>
              </a:rPr>
              <a:t>The </a:t>
            </a:r>
            <a:r>
              <a:rPr lang="en-US" sz="1400" b="1" dirty="0">
                <a:solidFill>
                  <a:schemeClr val="accent1"/>
                </a:solidFill>
              </a:rPr>
              <a:t>internal relay is limited to a maximum current of </a:t>
            </a:r>
            <a:r>
              <a:rPr lang="en-US" sz="1400" b="1" dirty="0" smtClean="0">
                <a:solidFill>
                  <a:schemeClr val="accent1"/>
                </a:solidFill>
              </a:rPr>
              <a:t>1A @ 30V. </a:t>
            </a:r>
            <a:r>
              <a:rPr lang="en-US" sz="1400" b="1" dirty="0">
                <a:solidFill>
                  <a:schemeClr val="accent1"/>
                </a:solidFill>
              </a:rPr>
              <a:t>If the </a:t>
            </a:r>
            <a:r>
              <a:rPr lang="en-US" sz="1400" b="1" dirty="0" smtClean="0">
                <a:solidFill>
                  <a:schemeClr val="accent1"/>
                </a:solidFill>
              </a:rPr>
              <a:t>deadbolt / door strike </a:t>
            </a:r>
            <a:r>
              <a:rPr lang="en-US" sz="1400" b="1" dirty="0">
                <a:solidFill>
                  <a:schemeClr val="accent1"/>
                </a:solidFill>
              </a:rPr>
              <a:t>draws </a:t>
            </a:r>
            <a:r>
              <a:rPr lang="en-US" sz="1400" b="1" dirty="0" smtClean="0">
                <a:solidFill>
                  <a:schemeClr val="accent1"/>
                </a:solidFill>
              </a:rPr>
              <a:t>more</a:t>
            </a:r>
            <a:r>
              <a:rPr lang="en-US" sz="1400" dirty="0">
                <a:solidFill>
                  <a:schemeClr val="accent1"/>
                </a:solidFill>
              </a:rPr>
              <a:t> </a:t>
            </a:r>
            <a:r>
              <a:rPr lang="en-US" sz="1400" b="1" dirty="0" smtClean="0">
                <a:solidFill>
                  <a:schemeClr val="accent1"/>
                </a:solidFill>
              </a:rPr>
              <a:t>than 1A</a:t>
            </a:r>
            <a:r>
              <a:rPr lang="en-US" sz="1400" b="1" dirty="0">
                <a:solidFill>
                  <a:schemeClr val="accent1"/>
                </a:solidFill>
              </a:rPr>
              <a:t>, damage to the device may occur. If the </a:t>
            </a:r>
            <a:r>
              <a:rPr lang="en-US" sz="1400" b="1" dirty="0" smtClean="0">
                <a:solidFill>
                  <a:schemeClr val="accent1"/>
                </a:solidFill>
              </a:rPr>
              <a:t>deadbolt / door strike </a:t>
            </a:r>
            <a:r>
              <a:rPr lang="en-US" sz="1400" b="1" dirty="0">
                <a:solidFill>
                  <a:schemeClr val="accent1"/>
                </a:solidFill>
              </a:rPr>
              <a:t>load exceeds </a:t>
            </a:r>
            <a:r>
              <a:rPr lang="en-US" sz="1400" b="1" dirty="0" smtClean="0">
                <a:solidFill>
                  <a:schemeClr val="accent1"/>
                </a:solidFill>
              </a:rPr>
              <a:t>1A, an </a:t>
            </a:r>
            <a:r>
              <a:rPr lang="en-US" sz="1400" b="1" dirty="0">
                <a:solidFill>
                  <a:schemeClr val="accent1"/>
                </a:solidFill>
              </a:rPr>
              <a:t>external </a:t>
            </a:r>
            <a:r>
              <a:rPr lang="en-US" sz="1400" b="1" dirty="0" smtClean="0">
                <a:solidFill>
                  <a:schemeClr val="accent1"/>
                </a:solidFill>
              </a:rPr>
              <a:t>relay</a:t>
            </a:r>
            <a:r>
              <a:rPr lang="en-US" sz="1400" dirty="0">
                <a:solidFill>
                  <a:schemeClr val="accent1"/>
                </a:solidFill>
              </a:rPr>
              <a:t> </a:t>
            </a:r>
            <a:r>
              <a:rPr lang="en-US" sz="1400" b="1" dirty="0" smtClean="0">
                <a:solidFill>
                  <a:schemeClr val="accent1"/>
                </a:solidFill>
              </a:rPr>
              <a:t>must </a:t>
            </a:r>
            <a:r>
              <a:rPr lang="en-US" sz="1400" b="1" dirty="0">
                <a:solidFill>
                  <a:schemeClr val="accent1"/>
                </a:solidFill>
              </a:rPr>
              <a:t>be used</a:t>
            </a:r>
            <a:r>
              <a:rPr lang="en-US" sz="1400" b="1" dirty="0" smtClean="0">
                <a:solidFill>
                  <a:schemeClr val="accent1"/>
                </a:solidFill>
              </a:rPr>
              <a:t>.</a:t>
            </a:r>
          </a:p>
          <a:p>
            <a:pPr marL="285750" indent="-285750">
              <a:buFont typeface="Wingdings" panose="05000000000000000000" pitchFamily="2" charset="2"/>
              <a:buChar char="Ø"/>
            </a:pPr>
            <a:r>
              <a:rPr lang="en-US" sz="1400" b="1" dirty="0" smtClean="0">
                <a:solidFill>
                  <a:schemeClr val="accent1"/>
                </a:solidFill>
              </a:rPr>
              <a:t>The internal relay is designed for 100.000 cycles. If more cycles are needed, an external </a:t>
            </a:r>
            <a:r>
              <a:rPr lang="en-US" sz="1400" b="1" dirty="0">
                <a:solidFill>
                  <a:schemeClr val="accent1"/>
                </a:solidFill>
              </a:rPr>
              <a:t>relay driven by </a:t>
            </a:r>
            <a:r>
              <a:rPr lang="en-US" sz="1400" b="1" dirty="0" smtClean="0">
                <a:solidFill>
                  <a:schemeClr val="accent1"/>
                </a:solidFill>
              </a:rPr>
              <a:t>GPO must </a:t>
            </a:r>
            <a:r>
              <a:rPr lang="en-US" sz="1400" b="1" dirty="0">
                <a:solidFill>
                  <a:schemeClr val="accent1"/>
                </a:solidFill>
              </a:rPr>
              <a:t>be used.</a:t>
            </a:r>
            <a:endParaRPr lang="fr-FR" sz="1400" dirty="0">
              <a:solidFill>
                <a:schemeClr val="accent1"/>
              </a:solidFill>
            </a:endParaRPr>
          </a:p>
        </p:txBody>
      </p:sp>
      <p:pic>
        <p:nvPicPr>
          <p:cNvPr id="60" name="Image 59"/>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216696" y="1016848"/>
            <a:ext cx="1368152" cy="1912108"/>
          </a:xfrm>
          <a:prstGeom prst="rect">
            <a:avLst/>
          </a:prstGeom>
        </p:spPr>
      </p:pic>
      <p:sp>
        <p:nvSpPr>
          <p:cNvPr id="48" name="ZoneTexte 47"/>
          <p:cNvSpPr txBox="1"/>
          <p:nvPr/>
        </p:nvSpPr>
        <p:spPr>
          <a:xfrm>
            <a:off x="9505890" y="4781341"/>
            <a:ext cx="400110" cy="1524020"/>
          </a:xfrm>
          <a:prstGeom prst="rect">
            <a:avLst/>
          </a:prstGeom>
          <a:solidFill>
            <a:srgbClr val="C00000"/>
          </a:solidFill>
        </p:spPr>
        <p:txBody>
          <a:bodyPr vert="vert270" wrap="square" rtlCol="0">
            <a:spAutoFit/>
          </a:bodyPr>
          <a:lstStyle/>
          <a:p>
            <a:pPr algn="ctr"/>
            <a:r>
              <a:rPr lang="en-US" sz="1400" dirty="0">
                <a:solidFill>
                  <a:schemeClr val="bg1"/>
                </a:solidFill>
              </a:rPr>
              <a:t>Step four</a:t>
            </a:r>
            <a:r>
              <a:rPr lang="en-US" sz="1400" dirty="0" smtClean="0">
                <a:solidFill>
                  <a:schemeClr val="bg1"/>
                </a:solidFill>
              </a:rPr>
              <a:t>: </a:t>
            </a:r>
            <a:r>
              <a:rPr lang="en-US" sz="1400" dirty="0">
                <a:solidFill>
                  <a:schemeClr val="bg1"/>
                </a:solidFill>
              </a:rPr>
              <a:t>SDAC</a:t>
            </a:r>
          </a:p>
        </p:txBody>
      </p:sp>
      <p:pic>
        <p:nvPicPr>
          <p:cNvPr id="49" name="Image 48"/>
          <p:cNvPicPr>
            <a:picLocks noChangeAspect="1"/>
          </p:cNvPicPr>
          <p:nvPr/>
        </p:nvPicPr>
        <p:blipFill>
          <a:blip r:embed="rId6"/>
          <a:stretch>
            <a:fillRect/>
          </a:stretch>
        </p:blipFill>
        <p:spPr>
          <a:xfrm flipH="1">
            <a:off x="17826" y="1382786"/>
            <a:ext cx="1246606" cy="1359421"/>
          </a:xfrm>
          <a:prstGeom prst="rect">
            <a:avLst/>
          </a:prstGeom>
        </p:spPr>
      </p:pic>
      <p:sp>
        <p:nvSpPr>
          <p:cNvPr id="61" name="Espace réservé du pied de page 10"/>
          <p:cNvSpPr>
            <a:spLocks noGrp="1"/>
          </p:cNvSpPr>
          <p:nvPr>
            <p:ph type="ftr" sz="quarter" idx="11"/>
          </p:nvPr>
        </p:nvSpPr>
        <p:spPr>
          <a:xfrm>
            <a:off x="545179" y="6165851"/>
            <a:ext cx="7216134" cy="432000"/>
          </a:xfrm>
        </p:spPr>
        <p:txBody>
          <a:bodyPr/>
          <a:lstStyle/>
          <a:p>
            <a:pPr algn="l"/>
            <a:r>
              <a:rPr lang="en-US" dirty="0" smtClean="0"/>
              <a:t>IDEMIA - </a:t>
            </a:r>
            <a:r>
              <a:rPr lang="en-US" dirty="0"/>
              <a:t>2018_2000035854 – </a:t>
            </a:r>
            <a:r>
              <a:rPr lang="en-US" dirty="0" smtClean="0"/>
              <a:t>V1</a:t>
            </a:r>
            <a:endParaRPr lang="en-US" dirty="0"/>
          </a:p>
        </p:txBody>
      </p:sp>
      <p:graphicFrame>
        <p:nvGraphicFramePr>
          <p:cNvPr id="66" name="Tableau 65"/>
          <p:cNvGraphicFramePr>
            <a:graphicFrameLocks noGrp="1"/>
          </p:cNvGraphicFramePr>
          <p:nvPr>
            <p:extLst>
              <p:ext uri="{D42A27DB-BD31-4B8C-83A1-F6EECF244321}">
                <p14:modId xmlns:p14="http://schemas.microsoft.com/office/powerpoint/2010/main" val="2095053304"/>
              </p:ext>
            </p:extLst>
          </p:nvPr>
        </p:nvGraphicFramePr>
        <p:xfrm>
          <a:off x="1875843" y="3018783"/>
          <a:ext cx="2464797" cy="656640"/>
        </p:xfrm>
        <a:graphic>
          <a:graphicData uri="http://schemas.openxmlformats.org/drawingml/2006/table">
            <a:tbl>
              <a:tblPr bandRow="1">
                <a:tableStyleId>{1E171933-4619-4E11-9A3F-F7608DF75F80}</a:tableStyleId>
              </a:tblPr>
              <a:tblGrid>
                <a:gridCol w="393551">
                  <a:extLst>
                    <a:ext uri="{9D8B030D-6E8A-4147-A177-3AD203B41FA5}">
                      <a16:colId xmlns:a16="http://schemas.microsoft.com/office/drawing/2014/main" val="873853835"/>
                    </a:ext>
                  </a:extLst>
                </a:gridCol>
                <a:gridCol w="925886">
                  <a:extLst>
                    <a:ext uri="{9D8B030D-6E8A-4147-A177-3AD203B41FA5}">
                      <a16:colId xmlns:a16="http://schemas.microsoft.com/office/drawing/2014/main" val="2862515753"/>
                    </a:ext>
                  </a:extLst>
                </a:gridCol>
                <a:gridCol w="1145360">
                  <a:extLst>
                    <a:ext uri="{9D8B030D-6E8A-4147-A177-3AD203B41FA5}">
                      <a16:colId xmlns:a16="http://schemas.microsoft.com/office/drawing/2014/main" val="767008400"/>
                    </a:ext>
                  </a:extLst>
                </a:gridCol>
              </a:tblGrid>
              <a:tr h="83005">
                <a:tc>
                  <a:txBody>
                    <a:bodyPr/>
                    <a:lstStyle/>
                    <a:p>
                      <a:pPr algn="ctr"/>
                      <a:r>
                        <a:rPr lang="en-US" sz="1200" b="0" noProof="0" dirty="0" smtClean="0">
                          <a:solidFill>
                            <a:schemeClr val="dk1"/>
                          </a:solidFill>
                        </a:rPr>
                        <a:t>13</a:t>
                      </a:r>
                      <a:endParaRPr lang="en-US" sz="1200" b="0" noProof="0" dirty="0">
                        <a:solidFill>
                          <a:schemeClr val="tx1"/>
                        </a:solidFill>
                      </a:endParaRPr>
                    </a:p>
                  </a:txBody>
                  <a:tcPr marL="36000" marR="36000" marT="0" marB="0" anchor="ctr"/>
                </a:tc>
                <a:tc>
                  <a:txBody>
                    <a:bodyPr/>
                    <a:lstStyle/>
                    <a:p>
                      <a:r>
                        <a:rPr lang="en-US" sz="1200" noProof="0" dirty="0" smtClean="0"/>
                        <a:t>RLY_NC</a:t>
                      </a:r>
                      <a:endParaRPr lang="en-US" sz="1200" noProof="0" dirty="0">
                        <a:latin typeface="+mn-lt"/>
                        <a:cs typeface="Times New Roman" panose="02020603050405020304" pitchFamily="18" charset="0"/>
                      </a:endParaRPr>
                    </a:p>
                  </a:txBody>
                  <a:tcPr marL="36000" marR="36000" marT="18000" marB="18000"/>
                </a:tc>
                <a:tc>
                  <a:txBody>
                    <a:bodyPr/>
                    <a:lstStyle/>
                    <a:p>
                      <a:r>
                        <a:rPr lang="en-US" sz="1200" noProof="0" dirty="0" smtClean="0"/>
                        <a:t>Orange / White</a:t>
                      </a:r>
                      <a:endParaRPr lang="en-US" sz="1200" noProof="0" dirty="0">
                        <a:latin typeface="+mn-lt"/>
                        <a:cs typeface="Times New Roman" panose="02020603050405020304" pitchFamily="18" charset="0"/>
                      </a:endParaRPr>
                    </a:p>
                  </a:txBody>
                  <a:tcPr marL="36000" marR="36000" marT="18000" marB="18000"/>
                </a:tc>
                <a:extLst>
                  <a:ext uri="{0D108BD9-81ED-4DB2-BD59-A6C34878D82A}">
                    <a16:rowId xmlns:a16="http://schemas.microsoft.com/office/drawing/2014/main" val="753601018"/>
                  </a:ext>
                </a:extLst>
              </a:tr>
              <a:tr h="83005">
                <a:tc>
                  <a:txBody>
                    <a:bodyPr/>
                    <a:lstStyle/>
                    <a:p>
                      <a:pPr algn="ctr"/>
                      <a:r>
                        <a:rPr lang="en-US" sz="1200" b="0" noProof="0" dirty="0" smtClean="0">
                          <a:solidFill>
                            <a:schemeClr val="dk1"/>
                          </a:solidFill>
                        </a:rPr>
                        <a:t>14</a:t>
                      </a:r>
                      <a:endParaRPr lang="en-US" sz="1200" b="0" noProof="0" dirty="0">
                        <a:solidFill>
                          <a:schemeClr val="tx1"/>
                        </a:solidFill>
                      </a:endParaRPr>
                    </a:p>
                  </a:txBody>
                  <a:tcPr marL="36000" marR="36000" marT="0" marB="0"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noProof="0" dirty="0" smtClean="0"/>
                        <a:t>RLY_NO</a:t>
                      </a:r>
                      <a:endParaRPr lang="en-US" sz="1200" noProof="0" dirty="0" smtClean="0">
                        <a:latin typeface="+mn-lt"/>
                        <a:cs typeface="Times New Roman" panose="02020603050405020304" pitchFamily="18" charset="0"/>
                      </a:endParaRPr>
                    </a:p>
                  </a:txBody>
                  <a:tcPr marL="36000" marR="36000" marT="18000" marB="18000"/>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noProof="0" dirty="0" smtClean="0"/>
                        <a:t>Yellow / White</a:t>
                      </a:r>
                      <a:endParaRPr lang="en-US" sz="1200" noProof="0" dirty="0" smtClean="0">
                        <a:latin typeface="+mn-lt"/>
                        <a:cs typeface="Times New Roman" panose="02020603050405020304" pitchFamily="18" charset="0"/>
                      </a:endParaRPr>
                    </a:p>
                  </a:txBody>
                  <a:tcPr marL="36000" marR="36000" marT="18000" marB="18000"/>
                </a:tc>
                <a:extLst>
                  <a:ext uri="{0D108BD9-81ED-4DB2-BD59-A6C34878D82A}">
                    <a16:rowId xmlns:a16="http://schemas.microsoft.com/office/drawing/2014/main" val="4178541145"/>
                  </a:ext>
                </a:extLst>
              </a:tr>
              <a:tr h="83005">
                <a:tc>
                  <a:txBody>
                    <a:bodyPr/>
                    <a:lstStyle/>
                    <a:p>
                      <a:pPr algn="ctr"/>
                      <a:r>
                        <a:rPr lang="en-US" sz="1200" b="0" noProof="0" dirty="0" smtClean="0">
                          <a:solidFill>
                            <a:schemeClr val="dk1"/>
                          </a:solidFill>
                        </a:rPr>
                        <a:t>12</a:t>
                      </a:r>
                      <a:endParaRPr lang="en-US" sz="1200" b="0" noProof="0" dirty="0">
                        <a:solidFill>
                          <a:schemeClr val="tx1"/>
                        </a:solidFill>
                      </a:endParaRPr>
                    </a:p>
                  </a:txBody>
                  <a:tcPr marL="36000" marR="36000" marT="0" marB="0" anchor="ctr"/>
                </a:tc>
                <a:tc>
                  <a:txBody>
                    <a:bodyPr/>
                    <a:lstStyle/>
                    <a:p>
                      <a:r>
                        <a:rPr lang="en-US" sz="1200" noProof="0" dirty="0" smtClean="0"/>
                        <a:t>RLY_COM</a:t>
                      </a:r>
                      <a:endParaRPr lang="en-US" sz="1200" noProof="0" dirty="0">
                        <a:latin typeface="+mn-lt"/>
                        <a:cs typeface="Times New Roman" panose="02020603050405020304" pitchFamily="18" charset="0"/>
                      </a:endParaRPr>
                    </a:p>
                  </a:txBody>
                  <a:tcPr marL="36000" marR="36000" marT="18000" marB="18000"/>
                </a:tc>
                <a:tc>
                  <a:txBody>
                    <a:bodyPr/>
                    <a:lstStyle/>
                    <a:p>
                      <a:r>
                        <a:rPr lang="en-US" sz="1200" noProof="0" dirty="0" smtClean="0"/>
                        <a:t>Grey / White</a:t>
                      </a:r>
                      <a:endParaRPr lang="en-US" sz="1200" noProof="0" dirty="0">
                        <a:latin typeface="+mn-lt"/>
                        <a:cs typeface="Times New Roman" panose="02020603050405020304" pitchFamily="18" charset="0"/>
                      </a:endParaRPr>
                    </a:p>
                  </a:txBody>
                  <a:tcPr marL="36000" marR="36000" marT="18000" marB="18000"/>
                </a:tc>
                <a:extLst>
                  <a:ext uri="{0D108BD9-81ED-4DB2-BD59-A6C34878D82A}">
                    <a16:rowId xmlns:a16="http://schemas.microsoft.com/office/drawing/2014/main" val="1002659282"/>
                  </a:ext>
                </a:extLst>
              </a:tr>
            </a:tbl>
          </a:graphicData>
        </a:graphic>
      </p:graphicFrame>
      <p:sp>
        <p:nvSpPr>
          <p:cNvPr id="28" name="Rectangle à coins arrondis 27"/>
          <p:cNvSpPr/>
          <p:nvPr/>
        </p:nvSpPr>
        <p:spPr>
          <a:xfrm>
            <a:off x="6321152" y="1385329"/>
            <a:ext cx="1512168" cy="675519"/>
          </a:xfrm>
          <a:prstGeom prst="roundRect">
            <a:avLst/>
          </a:prstGeom>
          <a:ln/>
        </p:spPr>
        <p:style>
          <a:lnRef idx="1">
            <a:schemeClr val="dk1"/>
          </a:lnRef>
          <a:fillRef idx="2">
            <a:schemeClr val="dk1"/>
          </a:fillRef>
          <a:effectRef idx="1">
            <a:schemeClr val="dk1"/>
          </a:effectRef>
          <a:fontRef idx="minor">
            <a:schemeClr val="dk1"/>
          </a:fontRef>
        </p:style>
        <p:txBody>
          <a:bodyPr rtlCol="0" anchor="ctr"/>
          <a:lstStyle/>
          <a:p>
            <a:pPr algn="ctr"/>
            <a:r>
              <a:rPr lang="en-US" sz="1400" dirty="0" smtClean="0">
                <a:solidFill>
                  <a:schemeClr val="tx1"/>
                </a:solidFill>
              </a:rPr>
              <a:t>Power supply</a:t>
            </a:r>
          </a:p>
          <a:p>
            <a:pPr algn="ctr"/>
            <a:r>
              <a:rPr lang="en-US" sz="1400" dirty="0" smtClean="0">
                <a:solidFill>
                  <a:schemeClr val="tx1"/>
                </a:solidFill>
              </a:rPr>
              <a:t>VCC &lt; 30V</a:t>
            </a:r>
          </a:p>
          <a:p>
            <a:pPr algn="ctr"/>
            <a:r>
              <a:rPr lang="en-US" sz="1400" dirty="0" smtClean="0">
                <a:solidFill>
                  <a:schemeClr val="tx1"/>
                </a:solidFill>
              </a:rPr>
              <a:t>Imax &lt; 1A</a:t>
            </a:r>
            <a:endParaRPr lang="en-US" sz="1400" dirty="0">
              <a:solidFill>
                <a:schemeClr val="tx1"/>
              </a:solidFill>
            </a:endParaRPr>
          </a:p>
        </p:txBody>
      </p:sp>
      <p:sp>
        <p:nvSpPr>
          <p:cNvPr id="29" name="Rectangle à coins arrondis 28"/>
          <p:cNvSpPr/>
          <p:nvPr/>
        </p:nvSpPr>
        <p:spPr>
          <a:xfrm>
            <a:off x="4811622" y="2068464"/>
            <a:ext cx="1152127" cy="402397"/>
          </a:xfrm>
          <a:prstGeom prst="roundRect">
            <a:avLst/>
          </a:prstGeom>
          <a:solidFill>
            <a:srgbClr val="00CC5C"/>
          </a:solid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400" dirty="0" smtClean="0">
                <a:solidFill>
                  <a:schemeClr val="bg1"/>
                </a:solidFill>
              </a:rPr>
              <a:t>Deadbolt / Door strike</a:t>
            </a:r>
            <a:endParaRPr lang="en-US" sz="1400" dirty="0">
              <a:solidFill>
                <a:schemeClr val="bg1"/>
              </a:solidFill>
            </a:endParaRPr>
          </a:p>
        </p:txBody>
      </p:sp>
      <p:cxnSp>
        <p:nvCxnSpPr>
          <p:cNvPr id="30" name="Connecteur droit 29"/>
          <p:cNvCxnSpPr/>
          <p:nvPr/>
        </p:nvCxnSpPr>
        <p:spPr>
          <a:xfrm flipV="1">
            <a:off x="4357492" y="3589382"/>
            <a:ext cx="0" cy="432048"/>
          </a:xfrm>
          <a:prstGeom prst="line">
            <a:avLst/>
          </a:prstGeom>
          <a:ln w="28575">
            <a:solidFill>
              <a:schemeClr val="tx1"/>
            </a:solidFill>
            <a:tailEnd type="oval"/>
          </a:ln>
        </p:spPr>
        <p:style>
          <a:lnRef idx="1">
            <a:schemeClr val="accent1"/>
          </a:lnRef>
          <a:fillRef idx="0">
            <a:schemeClr val="accent1"/>
          </a:fillRef>
          <a:effectRef idx="0">
            <a:schemeClr val="accent1"/>
          </a:effectRef>
          <a:fontRef idx="minor">
            <a:schemeClr val="tx1"/>
          </a:fontRef>
        </p:style>
      </p:cxnSp>
      <p:cxnSp>
        <p:nvCxnSpPr>
          <p:cNvPr id="31" name="Connecteur droit 30"/>
          <p:cNvCxnSpPr/>
          <p:nvPr/>
        </p:nvCxnSpPr>
        <p:spPr>
          <a:xfrm>
            <a:off x="4159238" y="4021430"/>
            <a:ext cx="36004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Connecteur droit 31"/>
          <p:cNvCxnSpPr/>
          <p:nvPr/>
        </p:nvCxnSpPr>
        <p:spPr>
          <a:xfrm>
            <a:off x="4231270" y="4093438"/>
            <a:ext cx="216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Connecteur droit 32"/>
          <p:cNvCxnSpPr/>
          <p:nvPr/>
        </p:nvCxnSpPr>
        <p:spPr>
          <a:xfrm>
            <a:off x="4303270" y="4165446"/>
            <a:ext cx="108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Connecteur droit 33"/>
          <p:cNvCxnSpPr/>
          <p:nvPr/>
        </p:nvCxnSpPr>
        <p:spPr>
          <a:xfrm>
            <a:off x="6100340" y="1628800"/>
            <a:ext cx="0" cy="6480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5" name="Connecteur droit 34"/>
          <p:cNvCxnSpPr/>
          <p:nvPr/>
        </p:nvCxnSpPr>
        <p:spPr>
          <a:xfrm flipV="1">
            <a:off x="5601072" y="1628403"/>
            <a:ext cx="799862" cy="397"/>
          </a:xfrm>
          <a:prstGeom prst="line">
            <a:avLst/>
          </a:prstGeom>
          <a:ln w="28575">
            <a:solidFill>
              <a:srgbClr val="FF0000"/>
            </a:solidFill>
            <a:tailEnd type="oval"/>
          </a:ln>
        </p:spPr>
        <p:style>
          <a:lnRef idx="1">
            <a:schemeClr val="accent1"/>
          </a:lnRef>
          <a:fillRef idx="0">
            <a:schemeClr val="accent1"/>
          </a:fillRef>
          <a:effectRef idx="0">
            <a:schemeClr val="accent1"/>
          </a:effectRef>
          <a:fontRef idx="minor">
            <a:schemeClr val="tx1"/>
          </a:fontRef>
        </p:style>
      </p:cxnSp>
      <p:cxnSp>
        <p:nvCxnSpPr>
          <p:cNvPr id="36" name="Connecteur droit 35"/>
          <p:cNvCxnSpPr/>
          <p:nvPr/>
        </p:nvCxnSpPr>
        <p:spPr>
          <a:xfrm flipV="1">
            <a:off x="6400934" y="1916832"/>
            <a:ext cx="0" cy="432048"/>
          </a:xfrm>
          <a:prstGeom prst="line">
            <a:avLst/>
          </a:prstGeom>
          <a:ln w="28575">
            <a:solidFill>
              <a:schemeClr val="tx1"/>
            </a:solidFill>
            <a:tailEnd type="oval"/>
          </a:ln>
        </p:spPr>
        <p:style>
          <a:lnRef idx="1">
            <a:schemeClr val="accent1"/>
          </a:lnRef>
          <a:fillRef idx="0">
            <a:schemeClr val="accent1"/>
          </a:fillRef>
          <a:effectRef idx="0">
            <a:schemeClr val="accent1"/>
          </a:effectRef>
          <a:fontRef idx="minor">
            <a:schemeClr val="tx1"/>
          </a:fontRef>
        </p:style>
      </p:cxnSp>
      <p:cxnSp>
        <p:nvCxnSpPr>
          <p:cNvPr id="37" name="Connecteur droit 36"/>
          <p:cNvCxnSpPr/>
          <p:nvPr/>
        </p:nvCxnSpPr>
        <p:spPr>
          <a:xfrm>
            <a:off x="6202680" y="2348880"/>
            <a:ext cx="36004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Connecteur droit 37"/>
          <p:cNvCxnSpPr/>
          <p:nvPr/>
        </p:nvCxnSpPr>
        <p:spPr>
          <a:xfrm>
            <a:off x="6274712" y="2420888"/>
            <a:ext cx="216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Connecteur droit 38"/>
          <p:cNvCxnSpPr/>
          <p:nvPr/>
        </p:nvCxnSpPr>
        <p:spPr>
          <a:xfrm>
            <a:off x="6351305" y="2520343"/>
            <a:ext cx="108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Connecteur droit 41"/>
          <p:cNvCxnSpPr/>
          <p:nvPr/>
        </p:nvCxnSpPr>
        <p:spPr>
          <a:xfrm>
            <a:off x="4664968" y="2276800"/>
            <a:ext cx="14870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Connecteur droit 42"/>
          <p:cNvCxnSpPr/>
          <p:nvPr/>
        </p:nvCxnSpPr>
        <p:spPr>
          <a:xfrm flipV="1">
            <a:off x="5963416" y="2269246"/>
            <a:ext cx="144016" cy="1"/>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4" name="Connecteur droit 43"/>
          <p:cNvCxnSpPr/>
          <p:nvPr/>
        </p:nvCxnSpPr>
        <p:spPr>
          <a:xfrm>
            <a:off x="5590898" y="1448403"/>
            <a:ext cx="17" cy="36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Triangle isocèle 44"/>
          <p:cNvSpPr/>
          <p:nvPr/>
        </p:nvSpPr>
        <p:spPr>
          <a:xfrm rot="5400000" flipH="1">
            <a:off x="5256128" y="1495158"/>
            <a:ext cx="360040" cy="266530"/>
          </a:xfrm>
          <a:prstGeom prst="triangl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cxnSp>
        <p:nvCxnSpPr>
          <p:cNvPr id="50" name="Connecteur droit 49"/>
          <p:cNvCxnSpPr/>
          <p:nvPr/>
        </p:nvCxnSpPr>
        <p:spPr>
          <a:xfrm>
            <a:off x="4661270" y="2924944"/>
            <a:ext cx="363650" cy="0"/>
          </a:xfrm>
          <a:prstGeom prst="line">
            <a:avLst/>
          </a:prstGeom>
          <a:ln w="28575">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51" name="Connecteur droit 50"/>
          <p:cNvCxnSpPr/>
          <p:nvPr/>
        </p:nvCxnSpPr>
        <p:spPr>
          <a:xfrm>
            <a:off x="4357492" y="3589382"/>
            <a:ext cx="667428" cy="0"/>
          </a:xfrm>
          <a:prstGeom prst="line">
            <a:avLst/>
          </a:prstGeom>
          <a:ln w="28575">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52" name="Connecteur droit 51"/>
          <p:cNvCxnSpPr/>
          <p:nvPr/>
        </p:nvCxnSpPr>
        <p:spPr>
          <a:xfrm>
            <a:off x="5019436" y="2918106"/>
            <a:ext cx="0" cy="222862"/>
          </a:xfrm>
          <a:prstGeom prst="line">
            <a:avLst/>
          </a:prstGeom>
          <a:ln w="28575">
            <a:solidFill>
              <a:schemeClr val="tx1"/>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53" name="Connecteur droit 52"/>
          <p:cNvCxnSpPr/>
          <p:nvPr/>
        </p:nvCxnSpPr>
        <p:spPr>
          <a:xfrm flipH="1">
            <a:off x="4358944" y="3372189"/>
            <a:ext cx="312721" cy="0"/>
          </a:xfrm>
          <a:prstGeom prst="line">
            <a:avLst/>
          </a:prstGeom>
          <a:ln w="28575">
            <a:solidFill>
              <a:schemeClr val="tx1"/>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54" name="Connecteur droit 53"/>
          <p:cNvCxnSpPr/>
          <p:nvPr/>
        </p:nvCxnSpPr>
        <p:spPr>
          <a:xfrm>
            <a:off x="4654883" y="1628825"/>
            <a:ext cx="648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Connecteur droit 54"/>
          <p:cNvCxnSpPr/>
          <p:nvPr/>
        </p:nvCxnSpPr>
        <p:spPr>
          <a:xfrm flipV="1">
            <a:off x="5019436" y="3410980"/>
            <a:ext cx="0" cy="177214"/>
          </a:xfrm>
          <a:prstGeom prst="line">
            <a:avLst/>
          </a:prstGeom>
          <a:ln w="28575">
            <a:solidFill>
              <a:schemeClr val="tx1"/>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56" name="Connecteur droit 55"/>
          <p:cNvCxnSpPr/>
          <p:nvPr/>
        </p:nvCxnSpPr>
        <p:spPr>
          <a:xfrm>
            <a:off x="5193199" y="3122948"/>
            <a:ext cx="0" cy="32407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Connecteur droit 56"/>
          <p:cNvCxnSpPr/>
          <p:nvPr/>
        </p:nvCxnSpPr>
        <p:spPr>
          <a:xfrm>
            <a:off x="5193199" y="3284984"/>
            <a:ext cx="252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8" name="Rectangle 57"/>
          <p:cNvSpPr/>
          <p:nvPr/>
        </p:nvSpPr>
        <p:spPr>
          <a:xfrm>
            <a:off x="5385047" y="2942915"/>
            <a:ext cx="1228703" cy="738664"/>
          </a:xfrm>
          <a:prstGeom prst="rect">
            <a:avLst/>
          </a:prstGeom>
          <a:noFill/>
        </p:spPr>
        <p:txBody>
          <a:bodyPr wrap="square">
            <a:spAutoFit/>
          </a:bodyPr>
          <a:lstStyle/>
          <a:p>
            <a:r>
              <a:rPr lang="en-US" sz="1400" dirty="0" smtClean="0"/>
              <a:t>Push Button on other side of the door</a:t>
            </a:r>
            <a:endParaRPr lang="fr-FR" sz="1400" dirty="0"/>
          </a:p>
        </p:txBody>
      </p:sp>
      <p:sp>
        <p:nvSpPr>
          <p:cNvPr id="59" name="Rectangle 58"/>
          <p:cNvSpPr/>
          <p:nvPr/>
        </p:nvSpPr>
        <p:spPr>
          <a:xfrm>
            <a:off x="4455322" y="1114593"/>
            <a:ext cx="1508093" cy="307777"/>
          </a:xfrm>
          <a:prstGeom prst="rect">
            <a:avLst/>
          </a:prstGeom>
          <a:noFill/>
        </p:spPr>
        <p:txBody>
          <a:bodyPr wrap="square">
            <a:spAutoFit/>
          </a:bodyPr>
          <a:lstStyle/>
          <a:p>
            <a:r>
              <a:rPr lang="en-US" sz="1400" dirty="0" smtClean="0"/>
              <a:t>Protection Diode</a:t>
            </a:r>
            <a:endParaRPr lang="en-US" sz="1400" dirty="0"/>
          </a:p>
        </p:txBody>
      </p:sp>
      <p:sp>
        <p:nvSpPr>
          <p:cNvPr id="62" name="Espace réservé du contenu 2"/>
          <p:cNvSpPr txBox="1">
            <a:spLocks/>
          </p:cNvSpPr>
          <p:nvPr/>
        </p:nvSpPr>
        <p:spPr bwMode="auto">
          <a:xfrm>
            <a:off x="6613750" y="2204864"/>
            <a:ext cx="2907692" cy="2112678"/>
          </a:xfrm>
          <a:prstGeom prst="roundRect">
            <a:avLst/>
          </a:prstGeom>
          <a:solidFill>
            <a:schemeClr val="bg2">
              <a:lumMod val="20000"/>
              <a:lumOff val="80000"/>
            </a:schemeClr>
          </a:solidFill>
          <a:ln w="9525">
            <a:noFill/>
            <a:miter lim="800000"/>
            <a:headEnd/>
            <a:tailEnd/>
          </a:ln>
        </p:spPr>
        <p:txBody>
          <a:bodyPr vert="horz" wrap="square" lIns="91440" tIns="45720" rIns="91440" bIns="45720" numCol="1" anchor="t" anchorCtr="0" compatLnSpc="1">
            <a:prstTxWarp prst="textNoShape">
              <a:avLst/>
            </a:prstTxWarp>
          </a:bodyPr>
          <a:lstStyle/>
          <a:p>
            <a:pPr lvl="0">
              <a:spcBef>
                <a:spcPts val="600"/>
              </a:spcBef>
              <a:buClr>
                <a:schemeClr val="accent2"/>
              </a:buClr>
              <a:buSzPct val="80000"/>
            </a:pPr>
            <a:r>
              <a:rPr lang="en-US" sz="1400" b="1" kern="0" dirty="0" smtClean="0">
                <a:solidFill>
                  <a:schemeClr val="accent1"/>
                </a:solidFill>
                <a:ea typeface="+mn-ea"/>
                <a:cs typeface="+mn-cs"/>
              </a:rPr>
              <a:t>Warning</a:t>
            </a:r>
          </a:p>
          <a:p>
            <a:pPr lvl="0">
              <a:spcBef>
                <a:spcPts val="600"/>
              </a:spcBef>
              <a:buClr>
                <a:schemeClr val="accent2"/>
              </a:buClr>
              <a:buSzPct val="80000"/>
            </a:pPr>
            <a:r>
              <a:rPr lang="en-US" sz="1400" kern="0" dirty="0" smtClean="0">
                <a:solidFill>
                  <a:schemeClr val="accent1"/>
                </a:solidFill>
                <a:ea typeface="+mn-ea"/>
                <a:cs typeface="+mn-cs"/>
              </a:rPr>
              <a:t>This is recommended </a:t>
            </a:r>
            <a:r>
              <a:rPr lang="en-US" sz="1400" kern="0" dirty="0">
                <a:solidFill>
                  <a:schemeClr val="accent1"/>
                </a:solidFill>
                <a:ea typeface="+mn-ea"/>
                <a:cs typeface="+mn-cs"/>
              </a:rPr>
              <a:t>only for small or stand-alone applications where access control panels are not available</a:t>
            </a:r>
            <a:r>
              <a:rPr lang="en-US" sz="1400" kern="0" dirty="0" smtClean="0">
                <a:solidFill>
                  <a:schemeClr val="accent1"/>
                </a:solidFill>
                <a:ea typeface="+mn-ea"/>
                <a:cs typeface="+mn-cs"/>
              </a:rPr>
              <a:t>.</a:t>
            </a:r>
          </a:p>
          <a:p>
            <a:pPr lvl="0">
              <a:spcBef>
                <a:spcPts val="600"/>
              </a:spcBef>
              <a:buClr>
                <a:schemeClr val="accent2"/>
              </a:buClr>
              <a:buSzPct val="80000"/>
            </a:pPr>
            <a:r>
              <a:rPr lang="en-US" sz="1400" kern="0" dirty="0" smtClean="0">
                <a:solidFill>
                  <a:schemeClr val="accent1"/>
                </a:solidFill>
                <a:ea typeface="+mn-ea"/>
                <a:cs typeface="+mn-cs"/>
              </a:rPr>
              <a:t>In </a:t>
            </a:r>
            <a:r>
              <a:rPr lang="en-US" sz="1400" kern="0" dirty="0">
                <a:solidFill>
                  <a:schemeClr val="accent1"/>
                </a:solidFill>
                <a:ea typeface="+mn-ea"/>
                <a:cs typeface="+mn-cs"/>
              </a:rPr>
              <a:t>this mode it is strongly recommended to </a:t>
            </a:r>
            <a:r>
              <a:rPr lang="en-US" sz="1400" kern="0" dirty="0" smtClean="0">
                <a:solidFill>
                  <a:schemeClr val="accent1"/>
                </a:solidFill>
                <a:ea typeface="+mn-ea"/>
                <a:cs typeface="+mn-cs"/>
              </a:rPr>
              <a:t>monitor </a:t>
            </a:r>
            <a:r>
              <a:rPr lang="en-US" sz="1400" kern="0" dirty="0">
                <a:solidFill>
                  <a:schemeClr val="accent1"/>
                </a:solidFill>
                <a:ea typeface="+mn-ea"/>
                <a:cs typeface="+mn-cs"/>
              </a:rPr>
              <a:t>the Tamper Detection of the </a:t>
            </a:r>
            <a:r>
              <a:rPr lang="en-US" sz="1400" kern="0" dirty="0" smtClean="0">
                <a:solidFill>
                  <a:schemeClr val="accent1"/>
                </a:solidFill>
                <a:ea typeface="+mn-ea"/>
                <a:cs typeface="+mn-cs"/>
              </a:rPr>
              <a:t>device</a:t>
            </a:r>
            <a:endParaRPr lang="en-US" sz="1100" kern="0" baseline="0" dirty="0" smtClean="0">
              <a:solidFill>
                <a:schemeClr val="accent1"/>
              </a:solidFill>
              <a:ea typeface="+mn-ea"/>
              <a:cs typeface="+mn-cs"/>
            </a:endParaRPr>
          </a:p>
        </p:txBody>
      </p:sp>
      <p:pic>
        <p:nvPicPr>
          <p:cNvPr id="63" name="Image 62"/>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264289" y="2628589"/>
            <a:ext cx="314325" cy="314325"/>
          </a:xfrm>
          <a:prstGeom prst="rect">
            <a:avLst/>
          </a:prstGeom>
          <a:noFill/>
        </p:spPr>
      </p:pic>
      <p:sp>
        <p:nvSpPr>
          <p:cNvPr id="64" name="Espace réservé du contenu 2"/>
          <p:cNvSpPr txBox="1">
            <a:spLocks/>
          </p:cNvSpPr>
          <p:nvPr/>
        </p:nvSpPr>
        <p:spPr bwMode="auto">
          <a:xfrm>
            <a:off x="4571152" y="3832623"/>
            <a:ext cx="1898624" cy="4772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175" lvl="0" indent="-3175" algn="ctr">
              <a:spcBef>
                <a:spcPts val="600"/>
              </a:spcBef>
              <a:buClr>
                <a:schemeClr val="accent2"/>
              </a:buClr>
              <a:buSzPct val="80000"/>
            </a:pPr>
            <a:r>
              <a:rPr lang="en-US" sz="1400" kern="0" dirty="0" smtClean="0">
                <a:solidFill>
                  <a:schemeClr val="bg2"/>
                </a:solidFill>
                <a:ea typeface="+mn-ea"/>
                <a:cs typeface="+mn-cs"/>
              </a:rPr>
              <a:t>Example for Normally Open connection</a:t>
            </a:r>
          </a:p>
        </p:txBody>
      </p:sp>
      <p:cxnSp>
        <p:nvCxnSpPr>
          <p:cNvPr id="78" name="Connecteur droit 77"/>
          <p:cNvCxnSpPr/>
          <p:nvPr/>
        </p:nvCxnSpPr>
        <p:spPr>
          <a:xfrm flipH="1" flipV="1">
            <a:off x="4658964" y="1628404"/>
            <a:ext cx="2306" cy="17281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2052736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Espace réservé du contenu 8"/>
          <p:cNvSpPr>
            <a:spLocks noGrp="1"/>
          </p:cNvSpPr>
          <p:nvPr>
            <p:ph idx="1"/>
          </p:nvPr>
        </p:nvSpPr>
        <p:spPr>
          <a:xfrm>
            <a:off x="271732" y="1122895"/>
            <a:ext cx="4673448" cy="1422755"/>
          </a:xfrm>
        </p:spPr>
        <p:txBody>
          <a:bodyPr/>
          <a:lstStyle/>
          <a:p>
            <a:r>
              <a:rPr lang="en-US" sz="1400" b="0" dirty="0"/>
              <a:t>The First Boot Assistant (FBA) helps the administrator to configure all the </a:t>
            </a:r>
            <a:r>
              <a:rPr lang="en-US" sz="1400" b="0" dirty="0" smtClean="0"/>
              <a:t>device </a:t>
            </a:r>
            <a:r>
              <a:rPr lang="en-US" sz="1400" b="0" dirty="0"/>
              <a:t>fundamental settings.</a:t>
            </a:r>
          </a:p>
          <a:p>
            <a:r>
              <a:rPr lang="en-US" sz="1400" b="0" dirty="0"/>
              <a:t>It is automatically launched at first terminal startup, but can also be launched on demand, though administration menu (i.e. to reinitialize terminal main settings)</a:t>
            </a:r>
            <a:endParaRPr lang="en-US" sz="1400" b="0" dirty="0" smtClean="0"/>
          </a:p>
        </p:txBody>
      </p:sp>
      <p:sp>
        <p:nvSpPr>
          <p:cNvPr id="8" name="Titre 7"/>
          <p:cNvSpPr>
            <a:spLocks noGrp="1"/>
          </p:cNvSpPr>
          <p:nvPr>
            <p:ph type="title"/>
          </p:nvPr>
        </p:nvSpPr>
        <p:spPr/>
        <p:txBody>
          <a:bodyPr/>
          <a:lstStyle/>
          <a:p>
            <a:r>
              <a:rPr lang="en-US" dirty="0"/>
              <a:t>Local Administration - First Boot Assistant</a:t>
            </a:r>
          </a:p>
        </p:txBody>
      </p:sp>
      <p:sp>
        <p:nvSpPr>
          <p:cNvPr id="12" name="Espace réservé du numéro de diapositive 11"/>
          <p:cNvSpPr>
            <a:spLocks noGrp="1"/>
          </p:cNvSpPr>
          <p:nvPr>
            <p:ph type="sldNum" sz="quarter" idx="12"/>
          </p:nvPr>
        </p:nvSpPr>
        <p:spPr/>
        <p:txBody>
          <a:bodyPr/>
          <a:lstStyle/>
          <a:p>
            <a:fld id="{733122C9-A0B9-462F-8757-0847AD287B63}" type="slidenum">
              <a:rPr lang="en-US" smtClean="0"/>
              <a:pPr/>
              <a:t>21</a:t>
            </a:fld>
            <a:endParaRPr lang="en-US" dirty="0"/>
          </a:p>
        </p:txBody>
      </p:sp>
      <p:pic>
        <p:nvPicPr>
          <p:cNvPr id="7" name="Image 6"/>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496616" y="2545650"/>
            <a:ext cx="2239253" cy="3732088"/>
          </a:xfrm>
          <a:prstGeom prst="rect">
            <a:avLst/>
          </a:prstGeom>
        </p:spPr>
      </p:pic>
      <p:sp>
        <p:nvSpPr>
          <p:cNvPr id="13" name="Espace réservé du contenu 2"/>
          <p:cNvSpPr txBox="1">
            <a:spLocks/>
          </p:cNvSpPr>
          <p:nvPr/>
        </p:nvSpPr>
        <p:spPr bwMode="auto">
          <a:xfrm>
            <a:off x="5136178" y="1148420"/>
            <a:ext cx="3993286" cy="3504716"/>
          </a:xfrm>
          <a:prstGeom prst="rect">
            <a:avLst/>
          </a:prstGeom>
          <a:solidFill>
            <a:schemeClr val="bg2">
              <a:lumMod val="20000"/>
              <a:lumOff val="80000"/>
            </a:schemeClr>
          </a:solidFill>
          <a:ln w="9525">
            <a:noFill/>
            <a:miter lim="800000"/>
            <a:headEnd/>
            <a:tailEnd/>
          </a:ln>
        </p:spPr>
        <p:txBody>
          <a:bodyPr vert="horz" wrap="square" lIns="91440" tIns="45720" rIns="91440" bIns="45720" numCol="1" anchor="t" anchorCtr="0" compatLnSpc="1">
            <a:prstTxWarp prst="textNoShape">
              <a:avLst/>
            </a:prstTxWarp>
          </a:bodyPr>
          <a:lstStyle/>
          <a:p>
            <a:pPr marR="0" lvl="0" algn="ctr" defTabSz="914400" rtl="0" eaLnBrk="1" fontAlgn="base" latinLnBrk="0" hangingPunct="1">
              <a:lnSpc>
                <a:spcPct val="100000"/>
              </a:lnSpc>
              <a:spcBef>
                <a:spcPts val="600"/>
              </a:spcBef>
              <a:spcAft>
                <a:spcPts val="600"/>
              </a:spcAft>
              <a:buClr>
                <a:schemeClr val="accent2"/>
              </a:buClr>
              <a:buSzPct val="80000"/>
              <a:tabLst/>
              <a:defRPr/>
            </a:pPr>
            <a:r>
              <a:rPr kumimoji="0" lang="en-US" sz="1400" b="1" i="0" u="none" strike="noStrike" kern="0" cap="none" spc="0" normalizeH="0" baseline="0" dirty="0" smtClean="0">
                <a:ln>
                  <a:noFill/>
                </a:ln>
                <a:solidFill>
                  <a:schemeClr val="accent1"/>
                </a:solidFill>
                <a:effectLst/>
                <a:uLnTx/>
                <a:uFillTx/>
                <a:ea typeface="+mn-ea"/>
                <a:cs typeface="+mn-cs"/>
              </a:rPr>
              <a:t>Main settings managed by FBA</a:t>
            </a:r>
          </a:p>
          <a:p>
            <a:pPr lvl="0" defTabSz="914400" fontAlgn="base">
              <a:spcBef>
                <a:spcPts val="600"/>
              </a:spcBef>
              <a:spcAft>
                <a:spcPts val="600"/>
              </a:spcAft>
              <a:buClr>
                <a:schemeClr val="accent2"/>
              </a:buClr>
              <a:buSzPct val="80000"/>
              <a:defRPr/>
            </a:pPr>
            <a:r>
              <a:rPr lang="en-US" sz="1400" b="1" kern="0" dirty="0" smtClean="0">
                <a:solidFill>
                  <a:schemeClr val="accent1"/>
                </a:solidFill>
              </a:rPr>
              <a:t>Date </a:t>
            </a:r>
            <a:r>
              <a:rPr lang="en-US" sz="1400" b="1" kern="0" dirty="0">
                <a:solidFill>
                  <a:schemeClr val="accent1"/>
                </a:solidFill>
              </a:rPr>
              <a:t>&amp; Time &amp; Time Zone Settings</a:t>
            </a:r>
          </a:p>
          <a:p>
            <a:pPr lvl="0" defTabSz="914400" fontAlgn="base">
              <a:spcBef>
                <a:spcPts val="600"/>
              </a:spcBef>
              <a:spcAft>
                <a:spcPts val="600"/>
              </a:spcAft>
              <a:buClr>
                <a:schemeClr val="accent2"/>
              </a:buClr>
              <a:buSzPct val="80000"/>
              <a:defRPr/>
            </a:pPr>
            <a:r>
              <a:rPr lang="en-US" sz="1400" b="1" kern="0" dirty="0" smtClean="0">
                <a:solidFill>
                  <a:schemeClr val="accent1"/>
                </a:solidFill>
              </a:rPr>
              <a:t>Trigger </a:t>
            </a:r>
            <a:r>
              <a:rPr lang="en-US" sz="1400" b="1" kern="0" dirty="0">
                <a:solidFill>
                  <a:schemeClr val="accent1"/>
                </a:solidFill>
              </a:rPr>
              <a:t>Event: </a:t>
            </a:r>
            <a:r>
              <a:rPr lang="en-US" sz="1400" kern="0" dirty="0">
                <a:solidFill>
                  <a:schemeClr val="accent1"/>
                </a:solidFill>
              </a:rPr>
              <a:t>select event(s) to be processed as an access request by a user</a:t>
            </a:r>
          </a:p>
          <a:p>
            <a:pPr lvl="0" defTabSz="914400" fontAlgn="base">
              <a:spcBef>
                <a:spcPts val="600"/>
              </a:spcBef>
              <a:spcAft>
                <a:spcPts val="600"/>
              </a:spcAft>
              <a:buClr>
                <a:schemeClr val="accent2"/>
              </a:buClr>
              <a:buSzPct val="80000"/>
              <a:defRPr/>
            </a:pPr>
            <a:r>
              <a:rPr lang="en-US" sz="1400" b="1" kern="0" dirty="0" smtClean="0">
                <a:solidFill>
                  <a:schemeClr val="accent1"/>
                </a:solidFill>
              </a:rPr>
              <a:t>Language </a:t>
            </a:r>
            <a:r>
              <a:rPr lang="en-US" sz="1400" b="1" kern="0" dirty="0">
                <a:solidFill>
                  <a:schemeClr val="accent1"/>
                </a:solidFill>
              </a:rPr>
              <a:t>Settings: </a:t>
            </a:r>
            <a:r>
              <a:rPr lang="en-US" sz="1400" kern="0" dirty="0">
                <a:solidFill>
                  <a:schemeClr val="accent1"/>
                </a:solidFill>
              </a:rPr>
              <a:t>user interface language selection,</a:t>
            </a:r>
          </a:p>
          <a:p>
            <a:pPr lvl="0" defTabSz="914400" fontAlgn="base">
              <a:spcBef>
                <a:spcPts val="600"/>
              </a:spcBef>
              <a:spcAft>
                <a:spcPts val="600"/>
              </a:spcAft>
              <a:buClr>
                <a:schemeClr val="accent2"/>
              </a:buClr>
              <a:buSzPct val="80000"/>
              <a:defRPr/>
            </a:pPr>
            <a:r>
              <a:rPr lang="en-US" sz="1400" b="1" kern="0" dirty="0" smtClean="0">
                <a:solidFill>
                  <a:schemeClr val="accent1"/>
                </a:solidFill>
              </a:rPr>
              <a:t>Network </a:t>
            </a:r>
            <a:r>
              <a:rPr lang="en-US" sz="1400" b="1" kern="0" dirty="0">
                <a:solidFill>
                  <a:schemeClr val="accent1"/>
                </a:solidFill>
              </a:rPr>
              <a:t>Settings: </a:t>
            </a:r>
            <a:r>
              <a:rPr lang="en-US" sz="1400" kern="0" dirty="0">
                <a:solidFill>
                  <a:schemeClr val="accent1"/>
                </a:solidFill>
              </a:rPr>
              <a:t>LAN or WLAN parameters</a:t>
            </a:r>
          </a:p>
          <a:p>
            <a:pPr lvl="0" defTabSz="914400" fontAlgn="base">
              <a:spcBef>
                <a:spcPts val="600"/>
              </a:spcBef>
              <a:spcAft>
                <a:spcPts val="600"/>
              </a:spcAft>
              <a:buClr>
                <a:schemeClr val="accent2"/>
              </a:buClr>
              <a:buSzPct val="80000"/>
              <a:defRPr/>
            </a:pPr>
            <a:r>
              <a:rPr lang="en-US" sz="1400" b="1" kern="0" dirty="0" smtClean="0">
                <a:solidFill>
                  <a:schemeClr val="accent1"/>
                </a:solidFill>
              </a:rPr>
              <a:t>Password </a:t>
            </a:r>
            <a:r>
              <a:rPr lang="en-US" sz="1400" b="1" kern="0" dirty="0">
                <a:solidFill>
                  <a:schemeClr val="accent1"/>
                </a:solidFill>
              </a:rPr>
              <a:t>Settings: </a:t>
            </a:r>
            <a:r>
              <a:rPr lang="en-US" sz="1400" kern="0" dirty="0">
                <a:solidFill>
                  <a:schemeClr val="accent1"/>
                </a:solidFill>
              </a:rPr>
              <a:t>terminal administration password modification</a:t>
            </a:r>
          </a:p>
          <a:p>
            <a:pPr lvl="0" defTabSz="914400" fontAlgn="base">
              <a:spcBef>
                <a:spcPts val="600"/>
              </a:spcBef>
              <a:spcAft>
                <a:spcPts val="600"/>
              </a:spcAft>
              <a:buClr>
                <a:schemeClr val="accent2"/>
              </a:buClr>
              <a:buSzPct val="80000"/>
              <a:defRPr/>
            </a:pPr>
            <a:r>
              <a:rPr lang="en-US" sz="1400" b="1" kern="0" dirty="0" smtClean="0">
                <a:solidFill>
                  <a:schemeClr val="accent1"/>
                </a:solidFill>
              </a:rPr>
              <a:t>Boot </a:t>
            </a:r>
            <a:r>
              <a:rPr lang="en-US" sz="1400" b="1" kern="0" dirty="0">
                <a:solidFill>
                  <a:schemeClr val="accent1"/>
                </a:solidFill>
              </a:rPr>
              <a:t>assistant at next boot: </a:t>
            </a:r>
            <a:r>
              <a:rPr lang="en-US" sz="1400" kern="0" dirty="0">
                <a:solidFill>
                  <a:schemeClr val="accent1"/>
                </a:solidFill>
              </a:rPr>
              <a:t>Display this screen on next boot</a:t>
            </a:r>
            <a:r>
              <a:rPr lang="en-US" sz="1400" kern="0" dirty="0" smtClean="0">
                <a:solidFill>
                  <a:schemeClr val="accent1"/>
                </a:solidFill>
              </a:rPr>
              <a:t>.</a:t>
            </a:r>
            <a:endParaRPr lang="en-US" sz="1400" kern="0" dirty="0">
              <a:solidFill>
                <a:schemeClr val="accent1"/>
              </a:solidFill>
            </a:endParaRPr>
          </a:p>
        </p:txBody>
      </p:sp>
      <p:sp>
        <p:nvSpPr>
          <p:cNvPr id="17" name="ZoneTexte 16"/>
          <p:cNvSpPr txBox="1"/>
          <p:nvPr/>
        </p:nvSpPr>
        <p:spPr>
          <a:xfrm>
            <a:off x="9505890" y="4185084"/>
            <a:ext cx="400110" cy="2124236"/>
          </a:xfrm>
          <a:prstGeom prst="rect">
            <a:avLst/>
          </a:prstGeom>
          <a:solidFill>
            <a:srgbClr val="799D61"/>
          </a:solidFill>
        </p:spPr>
        <p:txBody>
          <a:bodyPr vert="vert270" wrap="square" rtlCol="0">
            <a:spAutoFit/>
          </a:bodyPr>
          <a:lstStyle>
            <a:defPPr>
              <a:defRPr lang="fr-FR"/>
            </a:defPPr>
            <a:lvl1pPr algn="ctr" fontAlgn="base">
              <a:spcBef>
                <a:spcPct val="0"/>
              </a:spcBef>
              <a:spcAft>
                <a:spcPct val="0"/>
              </a:spcAft>
              <a:defRPr sz="1400">
                <a:solidFill>
                  <a:schemeClr val="bg1"/>
                </a:solidFill>
                <a:latin typeface="Arial" pitchFamily="-60" charset="0"/>
                <a:ea typeface="ＭＳ Ｐゴシック" pitchFamily="-60" charset="-128"/>
                <a:cs typeface="ＭＳ Ｐゴシック" pitchFamily="-60" charset="-128"/>
              </a:defRPr>
            </a:lvl1pPr>
            <a:lvl2pPr marL="457200" fontAlgn="base">
              <a:spcBef>
                <a:spcPct val="0"/>
              </a:spcBef>
              <a:spcAft>
                <a:spcPct val="0"/>
              </a:spcAft>
              <a:defRPr sz="2400">
                <a:latin typeface="Arial" pitchFamily="-60" charset="0"/>
                <a:ea typeface="ＭＳ Ｐゴシック" pitchFamily="-60" charset="-128"/>
                <a:cs typeface="ＭＳ Ｐゴシック" pitchFamily="-60" charset="-128"/>
              </a:defRPr>
            </a:lvl2pPr>
            <a:lvl3pPr marL="914400" fontAlgn="base">
              <a:spcBef>
                <a:spcPct val="0"/>
              </a:spcBef>
              <a:spcAft>
                <a:spcPct val="0"/>
              </a:spcAft>
              <a:defRPr sz="2400">
                <a:latin typeface="Arial" pitchFamily="-60" charset="0"/>
                <a:ea typeface="ＭＳ Ｐゴシック" pitchFamily="-60" charset="-128"/>
                <a:cs typeface="ＭＳ Ｐゴシック" pitchFamily="-60" charset="-128"/>
              </a:defRPr>
            </a:lvl3pPr>
            <a:lvl4pPr marL="1371600" fontAlgn="base">
              <a:spcBef>
                <a:spcPct val="0"/>
              </a:spcBef>
              <a:spcAft>
                <a:spcPct val="0"/>
              </a:spcAft>
              <a:defRPr sz="2400">
                <a:latin typeface="Arial" pitchFamily="-60" charset="0"/>
                <a:ea typeface="ＭＳ Ｐゴシック" pitchFamily="-60" charset="-128"/>
                <a:cs typeface="ＭＳ Ｐゴシック" pitchFamily="-60" charset="-128"/>
              </a:defRPr>
            </a:lvl4pPr>
            <a:lvl5pPr marL="1828800" fontAlgn="base">
              <a:spcBef>
                <a:spcPct val="0"/>
              </a:spcBef>
              <a:spcAft>
                <a:spcPct val="0"/>
              </a:spcAft>
              <a:defRPr sz="2400">
                <a:latin typeface="Arial" pitchFamily="-60" charset="0"/>
                <a:ea typeface="ＭＳ Ｐゴシック" pitchFamily="-60" charset="-128"/>
                <a:cs typeface="ＭＳ Ｐゴシック" pitchFamily="-60" charset="-128"/>
              </a:defRPr>
            </a:lvl5pPr>
            <a:lvl6pPr marL="2286000" defTabSz="457200">
              <a:defRPr sz="2400">
                <a:latin typeface="Arial" pitchFamily="-60" charset="0"/>
                <a:ea typeface="ＭＳ Ｐゴシック" pitchFamily="-60" charset="-128"/>
                <a:cs typeface="ＭＳ Ｐゴシック" pitchFamily="-60" charset="-128"/>
              </a:defRPr>
            </a:lvl6pPr>
            <a:lvl7pPr marL="2743200" defTabSz="457200">
              <a:defRPr sz="2400">
                <a:latin typeface="Arial" pitchFamily="-60" charset="0"/>
                <a:ea typeface="ＭＳ Ｐゴシック" pitchFamily="-60" charset="-128"/>
                <a:cs typeface="ＭＳ Ｐゴシック" pitchFamily="-60" charset="-128"/>
              </a:defRPr>
            </a:lvl7pPr>
            <a:lvl8pPr marL="3200400" defTabSz="457200">
              <a:defRPr sz="2400">
                <a:latin typeface="Arial" pitchFamily="-60" charset="0"/>
                <a:ea typeface="ＭＳ Ｐゴシック" pitchFamily="-60" charset="-128"/>
                <a:cs typeface="ＭＳ Ｐゴシック" pitchFamily="-60" charset="-128"/>
              </a:defRPr>
            </a:lvl8pPr>
            <a:lvl9pPr marL="3657600" defTabSz="457200">
              <a:defRPr sz="2400">
                <a:latin typeface="Arial" pitchFamily="-60" charset="0"/>
                <a:ea typeface="ＭＳ Ｐゴシック" pitchFamily="-60" charset="-128"/>
                <a:cs typeface="ＭＳ Ｐゴシック" pitchFamily="-60" charset="-128"/>
              </a:defRPr>
            </a:lvl9pPr>
          </a:lstStyle>
          <a:p>
            <a:r>
              <a:rPr lang="en-US" dirty="0"/>
              <a:t>Step five: Administration</a:t>
            </a:r>
          </a:p>
        </p:txBody>
      </p:sp>
      <p:sp>
        <p:nvSpPr>
          <p:cNvPr id="10" name="Espace réservé du pied de page 10"/>
          <p:cNvSpPr>
            <a:spLocks noGrp="1"/>
          </p:cNvSpPr>
          <p:nvPr>
            <p:ph type="ftr" sz="quarter" idx="11"/>
          </p:nvPr>
        </p:nvSpPr>
        <p:spPr>
          <a:xfrm>
            <a:off x="545179" y="6165851"/>
            <a:ext cx="7216134" cy="432000"/>
          </a:xfrm>
        </p:spPr>
        <p:txBody>
          <a:bodyPr/>
          <a:lstStyle/>
          <a:p>
            <a:pPr algn="l"/>
            <a:r>
              <a:rPr lang="en-US" dirty="0" smtClean="0"/>
              <a:t>IDEMIA - </a:t>
            </a:r>
            <a:r>
              <a:rPr lang="en-US" dirty="0"/>
              <a:t>2018_2000035854 – </a:t>
            </a:r>
            <a:r>
              <a:rPr lang="en-US" dirty="0" smtClean="0"/>
              <a:t>V1</a:t>
            </a:r>
            <a:endParaRPr lang="en-US" dirty="0"/>
          </a:p>
        </p:txBody>
      </p:sp>
    </p:spTree>
    <p:extLst>
      <p:ext uri="{BB962C8B-B14F-4D97-AF65-F5344CB8AC3E}">
        <p14:creationId xmlns:p14="http://schemas.microsoft.com/office/powerpoint/2010/main" val="426789759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p:cNvSpPr>
            <a:spLocks noGrp="1"/>
          </p:cNvSpPr>
          <p:nvPr>
            <p:ph type="title"/>
          </p:nvPr>
        </p:nvSpPr>
        <p:spPr/>
        <p:txBody>
          <a:bodyPr/>
          <a:lstStyle/>
          <a:p>
            <a:r>
              <a:rPr lang="en-US" dirty="0"/>
              <a:t>Local Administration – Using Touch Screen Menu</a:t>
            </a:r>
          </a:p>
        </p:txBody>
      </p:sp>
      <p:sp>
        <p:nvSpPr>
          <p:cNvPr id="12" name="Espace réservé du numéro de diapositive 11"/>
          <p:cNvSpPr>
            <a:spLocks noGrp="1"/>
          </p:cNvSpPr>
          <p:nvPr>
            <p:ph type="sldNum" sz="quarter" idx="12"/>
          </p:nvPr>
        </p:nvSpPr>
        <p:spPr>
          <a:xfrm>
            <a:off x="290406" y="6165851"/>
            <a:ext cx="254773" cy="432000"/>
          </a:xfrm>
        </p:spPr>
        <p:txBody>
          <a:bodyPr/>
          <a:lstStyle/>
          <a:p>
            <a:fld id="{733122C9-A0B9-462F-8757-0847AD287B63}" type="slidenum">
              <a:rPr lang="en-US" smtClean="0"/>
              <a:pPr/>
              <a:t>22</a:t>
            </a:fld>
            <a:endParaRPr lang="en-US" dirty="0"/>
          </a:p>
        </p:txBody>
      </p:sp>
      <p:sp>
        <p:nvSpPr>
          <p:cNvPr id="28" name="Flèche vers le bas 27"/>
          <p:cNvSpPr/>
          <p:nvPr/>
        </p:nvSpPr>
        <p:spPr>
          <a:xfrm rot="16200000">
            <a:off x="4945713" y="2294868"/>
            <a:ext cx="288032" cy="44196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algn="l" rtl="0" fontAlgn="base">
              <a:spcBef>
                <a:spcPct val="0"/>
              </a:spcBef>
              <a:spcAft>
                <a:spcPct val="0"/>
              </a:spcAft>
              <a:defRPr sz="2400" kern="1200">
                <a:solidFill>
                  <a:schemeClr val="lt1"/>
                </a:solidFill>
                <a:latin typeface="+mn-lt"/>
                <a:ea typeface="+mn-ea"/>
                <a:cs typeface="+mn-cs"/>
              </a:defRPr>
            </a:lvl1pPr>
            <a:lvl2pPr marL="457200" algn="l" rtl="0" fontAlgn="base">
              <a:spcBef>
                <a:spcPct val="0"/>
              </a:spcBef>
              <a:spcAft>
                <a:spcPct val="0"/>
              </a:spcAft>
              <a:defRPr sz="2400" kern="1200">
                <a:solidFill>
                  <a:schemeClr val="lt1"/>
                </a:solidFill>
                <a:latin typeface="+mn-lt"/>
                <a:ea typeface="+mn-ea"/>
                <a:cs typeface="+mn-cs"/>
              </a:defRPr>
            </a:lvl2pPr>
            <a:lvl3pPr marL="914400" algn="l" rtl="0" fontAlgn="base">
              <a:spcBef>
                <a:spcPct val="0"/>
              </a:spcBef>
              <a:spcAft>
                <a:spcPct val="0"/>
              </a:spcAft>
              <a:defRPr sz="2400" kern="1200">
                <a:solidFill>
                  <a:schemeClr val="lt1"/>
                </a:solidFill>
                <a:latin typeface="+mn-lt"/>
                <a:ea typeface="+mn-ea"/>
                <a:cs typeface="+mn-cs"/>
              </a:defRPr>
            </a:lvl3pPr>
            <a:lvl4pPr marL="1371600" algn="l" rtl="0" fontAlgn="base">
              <a:spcBef>
                <a:spcPct val="0"/>
              </a:spcBef>
              <a:spcAft>
                <a:spcPct val="0"/>
              </a:spcAft>
              <a:defRPr sz="2400" kern="1200">
                <a:solidFill>
                  <a:schemeClr val="lt1"/>
                </a:solidFill>
                <a:latin typeface="+mn-lt"/>
                <a:ea typeface="+mn-ea"/>
                <a:cs typeface="+mn-cs"/>
              </a:defRPr>
            </a:lvl4pPr>
            <a:lvl5pPr marL="1828800" algn="l" rtl="0" fontAlgn="base">
              <a:spcBef>
                <a:spcPct val="0"/>
              </a:spcBef>
              <a:spcAft>
                <a:spcPct val="0"/>
              </a:spcAft>
              <a:defRPr sz="2400" kern="1200">
                <a:solidFill>
                  <a:schemeClr val="lt1"/>
                </a:solidFill>
                <a:latin typeface="+mn-lt"/>
                <a:ea typeface="+mn-ea"/>
                <a:cs typeface="+mn-cs"/>
              </a:defRPr>
            </a:lvl5pPr>
            <a:lvl6pPr marL="2286000" algn="l" defTabSz="457200" rtl="0" eaLnBrk="1" latinLnBrk="0" hangingPunct="1">
              <a:defRPr sz="2400" kern="1200">
                <a:solidFill>
                  <a:schemeClr val="lt1"/>
                </a:solidFill>
                <a:latin typeface="+mn-lt"/>
                <a:ea typeface="+mn-ea"/>
                <a:cs typeface="+mn-cs"/>
              </a:defRPr>
            </a:lvl6pPr>
            <a:lvl7pPr marL="2743200" algn="l" defTabSz="457200" rtl="0" eaLnBrk="1" latinLnBrk="0" hangingPunct="1">
              <a:defRPr sz="2400" kern="1200">
                <a:solidFill>
                  <a:schemeClr val="lt1"/>
                </a:solidFill>
                <a:latin typeface="+mn-lt"/>
                <a:ea typeface="+mn-ea"/>
                <a:cs typeface="+mn-cs"/>
              </a:defRPr>
            </a:lvl7pPr>
            <a:lvl8pPr marL="3200400" algn="l" defTabSz="457200" rtl="0" eaLnBrk="1" latinLnBrk="0" hangingPunct="1">
              <a:defRPr sz="2400" kern="1200">
                <a:solidFill>
                  <a:schemeClr val="lt1"/>
                </a:solidFill>
                <a:latin typeface="+mn-lt"/>
                <a:ea typeface="+mn-ea"/>
                <a:cs typeface="+mn-cs"/>
              </a:defRPr>
            </a:lvl8pPr>
            <a:lvl9pPr marL="3657600" algn="l" defTabSz="457200" rtl="0" eaLnBrk="1" latinLnBrk="0" hangingPunct="1">
              <a:defRPr sz="2400" kern="1200">
                <a:solidFill>
                  <a:schemeClr val="lt1"/>
                </a:solidFill>
                <a:latin typeface="+mn-lt"/>
                <a:ea typeface="+mn-ea"/>
                <a:cs typeface="+mn-cs"/>
              </a:defRPr>
            </a:lvl9pPr>
          </a:lstStyle>
          <a:p>
            <a:pPr algn="ctr"/>
            <a:endParaRPr lang="fr-FR"/>
          </a:p>
        </p:txBody>
      </p:sp>
      <p:sp>
        <p:nvSpPr>
          <p:cNvPr id="29" name="ZoneTexte 28"/>
          <p:cNvSpPr txBox="1"/>
          <p:nvPr/>
        </p:nvSpPr>
        <p:spPr>
          <a:xfrm>
            <a:off x="920552" y="4653136"/>
            <a:ext cx="2548320" cy="954107"/>
          </a:xfrm>
          <a:prstGeom prst="rect">
            <a:avLst/>
          </a:prstGeom>
          <a:noFill/>
        </p:spPr>
        <p:txBody>
          <a:bodyPr wrap="square" rtlCol="0">
            <a:spAutoFit/>
          </a:bodyPr>
          <a:lstStyle>
            <a:defPPr>
              <a:defRPr lang="fr-FR"/>
            </a:defPPr>
            <a:lvl1pPr algn="l" rtl="0" fontAlgn="base">
              <a:spcBef>
                <a:spcPct val="0"/>
              </a:spcBef>
              <a:spcAft>
                <a:spcPct val="0"/>
              </a:spcAft>
              <a:defRPr sz="2400" kern="1200">
                <a:solidFill>
                  <a:schemeClr val="tx1"/>
                </a:solidFill>
                <a:latin typeface="Arial" pitchFamily="-60" charset="0"/>
                <a:ea typeface="ＭＳ Ｐゴシック" pitchFamily="-60" charset="-128"/>
                <a:cs typeface="ＭＳ Ｐゴシック" pitchFamily="-60" charset="-128"/>
              </a:defRPr>
            </a:lvl1pPr>
            <a:lvl2pPr marL="457200" algn="l" rtl="0" fontAlgn="base">
              <a:spcBef>
                <a:spcPct val="0"/>
              </a:spcBef>
              <a:spcAft>
                <a:spcPct val="0"/>
              </a:spcAft>
              <a:defRPr sz="2400" kern="1200">
                <a:solidFill>
                  <a:schemeClr val="tx1"/>
                </a:solidFill>
                <a:latin typeface="Arial" pitchFamily="-60" charset="0"/>
                <a:ea typeface="ＭＳ Ｐゴシック" pitchFamily="-60" charset="-128"/>
                <a:cs typeface="ＭＳ Ｐゴシック" pitchFamily="-60" charset="-128"/>
              </a:defRPr>
            </a:lvl2pPr>
            <a:lvl3pPr marL="914400" algn="l" rtl="0" fontAlgn="base">
              <a:spcBef>
                <a:spcPct val="0"/>
              </a:spcBef>
              <a:spcAft>
                <a:spcPct val="0"/>
              </a:spcAft>
              <a:defRPr sz="2400" kern="1200">
                <a:solidFill>
                  <a:schemeClr val="tx1"/>
                </a:solidFill>
                <a:latin typeface="Arial" pitchFamily="-60" charset="0"/>
                <a:ea typeface="ＭＳ Ｐゴシック" pitchFamily="-60" charset="-128"/>
                <a:cs typeface="ＭＳ Ｐゴシック" pitchFamily="-60" charset="-128"/>
              </a:defRPr>
            </a:lvl3pPr>
            <a:lvl4pPr marL="1371600" algn="l" rtl="0" fontAlgn="base">
              <a:spcBef>
                <a:spcPct val="0"/>
              </a:spcBef>
              <a:spcAft>
                <a:spcPct val="0"/>
              </a:spcAft>
              <a:defRPr sz="2400" kern="1200">
                <a:solidFill>
                  <a:schemeClr val="tx1"/>
                </a:solidFill>
                <a:latin typeface="Arial" pitchFamily="-60" charset="0"/>
                <a:ea typeface="ＭＳ Ｐゴシック" pitchFamily="-60" charset="-128"/>
                <a:cs typeface="ＭＳ Ｐゴシック" pitchFamily="-60" charset="-128"/>
              </a:defRPr>
            </a:lvl4pPr>
            <a:lvl5pPr marL="1828800" algn="l" rtl="0" fontAlgn="base">
              <a:spcBef>
                <a:spcPct val="0"/>
              </a:spcBef>
              <a:spcAft>
                <a:spcPct val="0"/>
              </a:spcAft>
              <a:defRPr sz="2400" kern="1200">
                <a:solidFill>
                  <a:schemeClr val="tx1"/>
                </a:solidFill>
                <a:latin typeface="Arial" pitchFamily="-60" charset="0"/>
                <a:ea typeface="ＭＳ Ｐゴシック" pitchFamily="-60" charset="-128"/>
                <a:cs typeface="ＭＳ Ｐゴシック" pitchFamily="-60" charset="-128"/>
              </a:defRPr>
            </a:lvl5pPr>
            <a:lvl6pPr marL="2286000" algn="l" defTabSz="457200" rtl="0" eaLnBrk="1" latinLnBrk="0" hangingPunct="1">
              <a:defRPr sz="2400" kern="1200">
                <a:solidFill>
                  <a:schemeClr val="tx1"/>
                </a:solidFill>
                <a:latin typeface="Arial" pitchFamily="-60" charset="0"/>
                <a:ea typeface="ＭＳ Ｐゴシック" pitchFamily="-60" charset="-128"/>
                <a:cs typeface="ＭＳ Ｐゴシック" pitchFamily="-60" charset="-128"/>
              </a:defRPr>
            </a:lvl6pPr>
            <a:lvl7pPr marL="2743200" algn="l" defTabSz="457200" rtl="0" eaLnBrk="1" latinLnBrk="0" hangingPunct="1">
              <a:defRPr sz="2400" kern="1200">
                <a:solidFill>
                  <a:schemeClr val="tx1"/>
                </a:solidFill>
                <a:latin typeface="Arial" pitchFamily="-60" charset="0"/>
                <a:ea typeface="ＭＳ Ｐゴシック" pitchFamily="-60" charset="-128"/>
                <a:cs typeface="ＭＳ Ｐゴシック" pitchFamily="-60" charset="-128"/>
              </a:defRPr>
            </a:lvl7pPr>
            <a:lvl8pPr marL="3200400" algn="l" defTabSz="457200" rtl="0" eaLnBrk="1" latinLnBrk="0" hangingPunct="1">
              <a:defRPr sz="2400" kern="1200">
                <a:solidFill>
                  <a:schemeClr val="tx1"/>
                </a:solidFill>
                <a:latin typeface="Arial" pitchFamily="-60" charset="0"/>
                <a:ea typeface="ＭＳ Ｐゴシック" pitchFamily="-60" charset="-128"/>
                <a:cs typeface="ＭＳ Ｐゴシック" pitchFamily="-60" charset="-128"/>
              </a:defRPr>
            </a:lvl8pPr>
            <a:lvl9pPr marL="3657600" algn="l" defTabSz="457200" rtl="0" eaLnBrk="1" latinLnBrk="0" hangingPunct="1">
              <a:defRPr sz="2400" kern="1200">
                <a:solidFill>
                  <a:schemeClr val="tx1"/>
                </a:solidFill>
                <a:latin typeface="Arial" pitchFamily="-60" charset="0"/>
                <a:ea typeface="ＭＳ Ｐゴシック" pitchFamily="-60" charset="-128"/>
                <a:cs typeface="ＭＳ Ｐゴシック" pitchFamily="-60" charset="-128"/>
              </a:defRPr>
            </a:lvl9pPr>
          </a:lstStyle>
          <a:p>
            <a:r>
              <a:rPr lang="en-US" sz="1400" dirty="0"/>
              <a:t>Press </a:t>
            </a:r>
            <a:r>
              <a:rPr lang="en-US" sz="1400" dirty="0" smtClean="0"/>
              <a:t>on           to </a:t>
            </a:r>
            <a:r>
              <a:rPr lang="en-US" sz="1400" dirty="0"/>
              <a:t>access to </a:t>
            </a:r>
            <a:r>
              <a:rPr lang="en-US" sz="1400" dirty="0" err="1"/>
              <a:t>admnisitrator</a:t>
            </a:r>
            <a:r>
              <a:rPr lang="en-US" sz="1400" dirty="0"/>
              <a:t> menu (default security code is 12345).</a:t>
            </a:r>
          </a:p>
          <a:p>
            <a:r>
              <a:rPr lang="en-US" sz="1400" dirty="0" smtClean="0"/>
              <a:t>  </a:t>
            </a:r>
          </a:p>
        </p:txBody>
      </p:sp>
      <p:pic>
        <p:nvPicPr>
          <p:cNvPr id="30" name="Image 29"/>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601552" y="5683085"/>
            <a:ext cx="456269" cy="456269"/>
          </a:xfrm>
          <a:prstGeom prst="rect">
            <a:avLst/>
          </a:prstGeom>
        </p:spPr>
      </p:pic>
      <p:sp>
        <p:nvSpPr>
          <p:cNvPr id="31" name="Espace réservé du contenu 2"/>
          <p:cNvSpPr txBox="1">
            <a:spLocks/>
          </p:cNvSpPr>
          <p:nvPr/>
        </p:nvSpPr>
        <p:spPr bwMode="auto">
          <a:xfrm>
            <a:off x="2178457" y="5359806"/>
            <a:ext cx="1937204" cy="1102826"/>
          </a:xfrm>
          <a:prstGeom prst="flowChartAlternateProcess">
            <a:avLst/>
          </a:prstGeom>
          <a:solidFill>
            <a:schemeClr val="bg2">
              <a:lumMod val="20000"/>
              <a:lumOff val="80000"/>
            </a:schemeClr>
          </a:solidFill>
          <a:ln w="9525">
            <a:noFill/>
            <a:miter lim="800000"/>
            <a:headEnd/>
            <a:tailEnd/>
          </a:ln>
        </p:spPr>
        <p:txBody>
          <a:bodyPr vert="horz" wrap="square" lIns="91440" tIns="45720" rIns="91440" bIns="45720" numCol="1" anchor="t" anchorCtr="0" compatLnSpc="1">
            <a:prstTxWarp prst="textNoShape">
              <a:avLst/>
            </a:prstTxWarp>
          </a:bodyPr>
          <a:lstStyle>
            <a:defPPr>
              <a:defRPr lang="fr-FR"/>
            </a:defPPr>
            <a:lvl1pPr algn="l" rtl="0" fontAlgn="base">
              <a:spcBef>
                <a:spcPct val="0"/>
              </a:spcBef>
              <a:spcAft>
                <a:spcPct val="0"/>
              </a:spcAft>
              <a:defRPr sz="2400" kern="1200">
                <a:solidFill>
                  <a:schemeClr val="tx1"/>
                </a:solidFill>
                <a:latin typeface="Arial" pitchFamily="-60" charset="0"/>
                <a:ea typeface="ＭＳ Ｐゴシック" pitchFamily="-60" charset="-128"/>
                <a:cs typeface="ＭＳ Ｐゴシック" pitchFamily="-60" charset="-128"/>
              </a:defRPr>
            </a:lvl1pPr>
            <a:lvl2pPr marL="457200" algn="l" rtl="0" fontAlgn="base">
              <a:spcBef>
                <a:spcPct val="0"/>
              </a:spcBef>
              <a:spcAft>
                <a:spcPct val="0"/>
              </a:spcAft>
              <a:defRPr sz="2400" kern="1200">
                <a:solidFill>
                  <a:schemeClr val="tx1"/>
                </a:solidFill>
                <a:latin typeface="Arial" pitchFamily="-60" charset="0"/>
                <a:ea typeface="ＭＳ Ｐゴシック" pitchFamily="-60" charset="-128"/>
                <a:cs typeface="ＭＳ Ｐゴシック" pitchFamily="-60" charset="-128"/>
              </a:defRPr>
            </a:lvl2pPr>
            <a:lvl3pPr marL="914400" algn="l" rtl="0" fontAlgn="base">
              <a:spcBef>
                <a:spcPct val="0"/>
              </a:spcBef>
              <a:spcAft>
                <a:spcPct val="0"/>
              </a:spcAft>
              <a:defRPr sz="2400" kern="1200">
                <a:solidFill>
                  <a:schemeClr val="tx1"/>
                </a:solidFill>
                <a:latin typeface="Arial" pitchFamily="-60" charset="0"/>
                <a:ea typeface="ＭＳ Ｐゴシック" pitchFamily="-60" charset="-128"/>
                <a:cs typeface="ＭＳ Ｐゴシック" pitchFamily="-60" charset="-128"/>
              </a:defRPr>
            </a:lvl3pPr>
            <a:lvl4pPr marL="1371600" algn="l" rtl="0" fontAlgn="base">
              <a:spcBef>
                <a:spcPct val="0"/>
              </a:spcBef>
              <a:spcAft>
                <a:spcPct val="0"/>
              </a:spcAft>
              <a:defRPr sz="2400" kern="1200">
                <a:solidFill>
                  <a:schemeClr val="tx1"/>
                </a:solidFill>
                <a:latin typeface="Arial" pitchFamily="-60" charset="0"/>
                <a:ea typeface="ＭＳ Ｐゴシック" pitchFamily="-60" charset="-128"/>
                <a:cs typeface="ＭＳ Ｐゴシック" pitchFamily="-60" charset="-128"/>
              </a:defRPr>
            </a:lvl4pPr>
            <a:lvl5pPr marL="1828800" algn="l" rtl="0" fontAlgn="base">
              <a:spcBef>
                <a:spcPct val="0"/>
              </a:spcBef>
              <a:spcAft>
                <a:spcPct val="0"/>
              </a:spcAft>
              <a:defRPr sz="2400" kern="1200">
                <a:solidFill>
                  <a:schemeClr val="tx1"/>
                </a:solidFill>
                <a:latin typeface="Arial" pitchFamily="-60" charset="0"/>
                <a:ea typeface="ＭＳ Ｐゴシック" pitchFamily="-60" charset="-128"/>
                <a:cs typeface="ＭＳ Ｐゴシック" pitchFamily="-60" charset="-128"/>
              </a:defRPr>
            </a:lvl5pPr>
            <a:lvl6pPr marL="2286000" algn="l" defTabSz="457200" rtl="0" eaLnBrk="1" latinLnBrk="0" hangingPunct="1">
              <a:defRPr sz="2400" kern="1200">
                <a:solidFill>
                  <a:schemeClr val="tx1"/>
                </a:solidFill>
                <a:latin typeface="Arial" pitchFamily="-60" charset="0"/>
                <a:ea typeface="ＭＳ Ｐゴシック" pitchFamily="-60" charset="-128"/>
                <a:cs typeface="ＭＳ Ｐゴシック" pitchFamily="-60" charset="-128"/>
              </a:defRPr>
            </a:lvl6pPr>
            <a:lvl7pPr marL="2743200" algn="l" defTabSz="457200" rtl="0" eaLnBrk="1" latinLnBrk="0" hangingPunct="1">
              <a:defRPr sz="2400" kern="1200">
                <a:solidFill>
                  <a:schemeClr val="tx1"/>
                </a:solidFill>
                <a:latin typeface="Arial" pitchFamily="-60" charset="0"/>
                <a:ea typeface="ＭＳ Ｐゴシック" pitchFamily="-60" charset="-128"/>
                <a:cs typeface="ＭＳ Ｐゴシック" pitchFamily="-60" charset="-128"/>
              </a:defRPr>
            </a:lvl7pPr>
            <a:lvl8pPr marL="3200400" algn="l" defTabSz="457200" rtl="0" eaLnBrk="1" latinLnBrk="0" hangingPunct="1">
              <a:defRPr sz="2400" kern="1200">
                <a:solidFill>
                  <a:schemeClr val="tx1"/>
                </a:solidFill>
                <a:latin typeface="Arial" pitchFamily="-60" charset="0"/>
                <a:ea typeface="ＭＳ Ｐゴシック" pitchFamily="-60" charset="-128"/>
                <a:cs typeface="ＭＳ Ｐゴシック" pitchFamily="-60" charset="-128"/>
              </a:defRPr>
            </a:lvl8pPr>
            <a:lvl9pPr marL="3657600" algn="l" defTabSz="457200" rtl="0" eaLnBrk="1" latinLnBrk="0" hangingPunct="1">
              <a:defRPr sz="2400" kern="1200">
                <a:solidFill>
                  <a:schemeClr val="tx1"/>
                </a:solidFill>
                <a:latin typeface="Arial" pitchFamily="-60" charset="0"/>
                <a:ea typeface="ＭＳ Ｐゴシック" pitchFamily="-60" charset="-128"/>
                <a:cs typeface="ＭＳ Ｐゴシック" pitchFamily="-60" charset="-128"/>
              </a:defRPr>
            </a:lvl9pPr>
          </a:lstStyle>
          <a:p>
            <a:pPr marL="3175" indent="-3175" eaLnBrk="1" hangingPunct="1">
              <a:spcBef>
                <a:spcPts val="600"/>
              </a:spcBef>
              <a:spcAft>
                <a:spcPts val="600"/>
              </a:spcAft>
              <a:buNone/>
            </a:pPr>
            <a:r>
              <a:rPr lang="en-US" sz="1200" dirty="0" smtClean="0">
                <a:solidFill>
                  <a:schemeClr val="accent1"/>
                </a:solidFill>
                <a:latin typeface="Arial" pitchFamily="-60" charset="0"/>
              </a:rPr>
              <a:t>For security reasons, it is highly recommended to change </a:t>
            </a:r>
            <a:r>
              <a:rPr lang="en-US" sz="1200" dirty="0">
                <a:solidFill>
                  <a:schemeClr val="accent1"/>
                </a:solidFill>
                <a:latin typeface="Arial" pitchFamily="-60" charset="0"/>
              </a:rPr>
              <a:t>the devices default </a:t>
            </a:r>
            <a:r>
              <a:rPr lang="en-US" sz="1200" dirty="0" smtClean="0">
                <a:solidFill>
                  <a:schemeClr val="accent1"/>
                </a:solidFill>
                <a:latin typeface="Arial" pitchFamily="-60" charset="0"/>
              </a:rPr>
              <a:t>password to a custom password.</a:t>
            </a:r>
            <a:endParaRPr lang="en-US" sz="1200" dirty="0">
              <a:solidFill>
                <a:schemeClr val="accent1"/>
              </a:solidFill>
              <a:latin typeface="Arial" pitchFamily="-60" charset="0"/>
            </a:endParaRPr>
          </a:p>
        </p:txBody>
      </p:sp>
      <p:sp>
        <p:nvSpPr>
          <p:cNvPr id="46" name="ZoneTexte 95"/>
          <p:cNvSpPr txBox="1"/>
          <p:nvPr/>
        </p:nvSpPr>
        <p:spPr>
          <a:xfrm>
            <a:off x="9505890" y="4167532"/>
            <a:ext cx="400110" cy="2124236"/>
          </a:xfrm>
          <a:prstGeom prst="rect">
            <a:avLst/>
          </a:prstGeom>
          <a:solidFill>
            <a:srgbClr val="799D61"/>
          </a:solidFill>
        </p:spPr>
        <p:txBody>
          <a:bodyPr vert="vert270" wrap="square" rtlCol="0">
            <a:spAutoFit/>
          </a:bodyPr>
          <a:lstStyle>
            <a:defPPr>
              <a:defRPr lang="fr-FR"/>
            </a:defPPr>
            <a:lvl1pPr algn="l" rtl="0" fontAlgn="base">
              <a:spcBef>
                <a:spcPct val="0"/>
              </a:spcBef>
              <a:spcAft>
                <a:spcPct val="0"/>
              </a:spcAft>
              <a:defRPr sz="2400" kern="1200">
                <a:solidFill>
                  <a:schemeClr val="tx1"/>
                </a:solidFill>
                <a:latin typeface="Arial" pitchFamily="-60" charset="0"/>
                <a:ea typeface="ＭＳ Ｐゴシック" pitchFamily="-60" charset="-128"/>
                <a:cs typeface="ＭＳ Ｐゴシック" pitchFamily="-60" charset="-128"/>
              </a:defRPr>
            </a:lvl1pPr>
            <a:lvl2pPr marL="457200" algn="l" rtl="0" fontAlgn="base">
              <a:spcBef>
                <a:spcPct val="0"/>
              </a:spcBef>
              <a:spcAft>
                <a:spcPct val="0"/>
              </a:spcAft>
              <a:defRPr sz="2400" kern="1200">
                <a:solidFill>
                  <a:schemeClr val="tx1"/>
                </a:solidFill>
                <a:latin typeface="Arial" pitchFamily="-60" charset="0"/>
                <a:ea typeface="ＭＳ Ｐゴシック" pitchFamily="-60" charset="-128"/>
                <a:cs typeface="ＭＳ Ｐゴシック" pitchFamily="-60" charset="-128"/>
              </a:defRPr>
            </a:lvl2pPr>
            <a:lvl3pPr marL="914400" algn="l" rtl="0" fontAlgn="base">
              <a:spcBef>
                <a:spcPct val="0"/>
              </a:spcBef>
              <a:spcAft>
                <a:spcPct val="0"/>
              </a:spcAft>
              <a:defRPr sz="2400" kern="1200">
                <a:solidFill>
                  <a:schemeClr val="tx1"/>
                </a:solidFill>
                <a:latin typeface="Arial" pitchFamily="-60" charset="0"/>
                <a:ea typeface="ＭＳ Ｐゴシック" pitchFamily="-60" charset="-128"/>
                <a:cs typeface="ＭＳ Ｐゴシック" pitchFamily="-60" charset="-128"/>
              </a:defRPr>
            </a:lvl3pPr>
            <a:lvl4pPr marL="1371600" algn="l" rtl="0" fontAlgn="base">
              <a:spcBef>
                <a:spcPct val="0"/>
              </a:spcBef>
              <a:spcAft>
                <a:spcPct val="0"/>
              </a:spcAft>
              <a:defRPr sz="2400" kern="1200">
                <a:solidFill>
                  <a:schemeClr val="tx1"/>
                </a:solidFill>
                <a:latin typeface="Arial" pitchFamily="-60" charset="0"/>
                <a:ea typeface="ＭＳ Ｐゴシック" pitchFamily="-60" charset="-128"/>
                <a:cs typeface="ＭＳ Ｐゴシック" pitchFamily="-60" charset="-128"/>
              </a:defRPr>
            </a:lvl4pPr>
            <a:lvl5pPr marL="1828800" algn="l" rtl="0" fontAlgn="base">
              <a:spcBef>
                <a:spcPct val="0"/>
              </a:spcBef>
              <a:spcAft>
                <a:spcPct val="0"/>
              </a:spcAft>
              <a:defRPr sz="2400" kern="1200">
                <a:solidFill>
                  <a:schemeClr val="tx1"/>
                </a:solidFill>
                <a:latin typeface="Arial" pitchFamily="-60" charset="0"/>
                <a:ea typeface="ＭＳ Ｐゴシック" pitchFamily="-60" charset="-128"/>
                <a:cs typeface="ＭＳ Ｐゴシック" pitchFamily="-60" charset="-128"/>
              </a:defRPr>
            </a:lvl5pPr>
            <a:lvl6pPr marL="2286000" algn="l" defTabSz="457200" rtl="0" eaLnBrk="1" latinLnBrk="0" hangingPunct="1">
              <a:defRPr sz="2400" kern="1200">
                <a:solidFill>
                  <a:schemeClr val="tx1"/>
                </a:solidFill>
                <a:latin typeface="Arial" pitchFamily="-60" charset="0"/>
                <a:ea typeface="ＭＳ Ｐゴシック" pitchFamily="-60" charset="-128"/>
                <a:cs typeface="ＭＳ Ｐゴシック" pitchFamily="-60" charset="-128"/>
              </a:defRPr>
            </a:lvl6pPr>
            <a:lvl7pPr marL="2743200" algn="l" defTabSz="457200" rtl="0" eaLnBrk="1" latinLnBrk="0" hangingPunct="1">
              <a:defRPr sz="2400" kern="1200">
                <a:solidFill>
                  <a:schemeClr val="tx1"/>
                </a:solidFill>
                <a:latin typeface="Arial" pitchFamily="-60" charset="0"/>
                <a:ea typeface="ＭＳ Ｐゴシック" pitchFamily="-60" charset="-128"/>
                <a:cs typeface="ＭＳ Ｐゴシック" pitchFamily="-60" charset="-128"/>
              </a:defRPr>
            </a:lvl7pPr>
            <a:lvl8pPr marL="3200400" algn="l" defTabSz="457200" rtl="0" eaLnBrk="1" latinLnBrk="0" hangingPunct="1">
              <a:defRPr sz="2400" kern="1200">
                <a:solidFill>
                  <a:schemeClr val="tx1"/>
                </a:solidFill>
                <a:latin typeface="Arial" pitchFamily="-60" charset="0"/>
                <a:ea typeface="ＭＳ Ｐゴシック" pitchFamily="-60" charset="-128"/>
                <a:cs typeface="ＭＳ Ｐゴシック" pitchFamily="-60" charset="-128"/>
              </a:defRPr>
            </a:lvl8pPr>
            <a:lvl9pPr marL="3657600" algn="l" defTabSz="457200" rtl="0" eaLnBrk="1" latinLnBrk="0" hangingPunct="1">
              <a:defRPr sz="2400" kern="1200">
                <a:solidFill>
                  <a:schemeClr val="tx1"/>
                </a:solidFill>
                <a:latin typeface="Arial" pitchFamily="-60" charset="0"/>
                <a:ea typeface="ＭＳ Ｐゴシック" pitchFamily="-60" charset="-128"/>
                <a:cs typeface="ＭＳ Ｐゴシック" pitchFamily="-60" charset="-128"/>
              </a:defRPr>
            </a:lvl9pPr>
          </a:lstStyle>
          <a:p>
            <a:pPr algn="ctr"/>
            <a:r>
              <a:rPr lang="en-US" sz="1400" dirty="0" smtClean="0">
                <a:solidFill>
                  <a:schemeClr val="bg1"/>
                </a:solidFill>
              </a:rPr>
              <a:t>Step five: Administration</a:t>
            </a:r>
            <a:endParaRPr lang="en-US" sz="1400" dirty="0">
              <a:solidFill>
                <a:schemeClr val="bg1"/>
              </a:solidFill>
            </a:endParaRPr>
          </a:p>
        </p:txBody>
      </p:sp>
      <p:pic>
        <p:nvPicPr>
          <p:cNvPr id="54" name="Image 5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767992" y="4509120"/>
            <a:ext cx="426720" cy="441960"/>
          </a:xfrm>
          <a:prstGeom prst="rect">
            <a:avLst/>
          </a:prstGeom>
        </p:spPr>
      </p:pic>
      <p:grpSp>
        <p:nvGrpSpPr>
          <p:cNvPr id="3" name="Groupe 2"/>
          <p:cNvGrpSpPr/>
          <p:nvPr/>
        </p:nvGrpSpPr>
        <p:grpSpPr>
          <a:xfrm>
            <a:off x="5987597" y="4508621"/>
            <a:ext cx="2205763" cy="2160739"/>
            <a:chOff x="2432720" y="1003094"/>
            <a:chExt cx="2180512" cy="2099181"/>
          </a:xfrm>
        </p:grpSpPr>
        <p:sp>
          <p:nvSpPr>
            <p:cNvPr id="14" name="Espace réservé du contenu 2"/>
            <p:cNvSpPr txBox="1">
              <a:spLocks/>
            </p:cNvSpPr>
            <p:nvPr/>
          </p:nvSpPr>
          <p:spPr bwMode="auto">
            <a:xfrm>
              <a:off x="2432720" y="1003094"/>
              <a:ext cx="2180512" cy="2099181"/>
            </a:xfrm>
            <a:prstGeom prst="flowChartAlternateProcess">
              <a:avLst/>
            </a:prstGeom>
            <a:solidFill>
              <a:schemeClr val="accent1">
                <a:lumMod val="20000"/>
                <a:lumOff val="80000"/>
              </a:schemeClr>
            </a:solidFill>
            <a:ln w="9525">
              <a:noFill/>
              <a:miter lim="800000"/>
              <a:headEnd/>
              <a:tailEnd/>
            </a:ln>
          </p:spPr>
          <p:txBody>
            <a:bodyPr vert="horz" wrap="square" lIns="91440" tIns="45720" rIns="91440" bIns="45720" numCol="1" anchor="t" anchorCtr="0" compatLnSpc="1">
              <a:prstTxWarp prst="textNoShape">
                <a:avLst/>
              </a:prstTxWarp>
            </a:bodyPr>
            <a:lstStyle>
              <a:defPPr>
                <a:defRPr lang="fr-FR"/>
              </a:defPPr>
              <a:lvl1pPr algn="l" rtl="0" fontAlgn="base">
                <a:spcBef>
                  <a:spcPct val="0"/>
                </a:spcBef>
                <a:spcAft>
                  <a:spcPct val="0"/>
                </a:spcAft>
                <a:defRPr sz="2400" kern="1200">
                  <a:solidFill>
                    <a:schemeClr val="tx1"/>
                  </a:solidFill>
                  <a:latin typeface="Arial" pitchFamily="-60" charset="0"/>
                  <a:ea typeface="ＭＳ Ｐゴシック" pitchFamily="-60" charset="-128"/>
                  <a:cs typeface="ＭＳ Ｐゴシック" pitchFamily="-60" charset="-128"/>
                </a:defRPr>
              </a:lvl1pPr>
              <a:lvl2pPr marL="457200" algn="l" rtl="0" fontAlgn="base">
                <a:spcBef>
                  <a:spcPct val="0"/>
                </a:spcBef>
                <a:spcAft>
                  <a:spcPct val="0"/>
                </a:spcAft>
                <a:defRPr sz="2400" kern="1200">
                  <a:solidFill>
                    <a:schemeClr val="tx1"/>
                  </a:solidFill>
                  <a:latin typeface="Arial" pitchFamily="-60" charset="0"/>
                  <a:ea typeface="ＭＳ Ｐゴシック" pitchFamily="-60" charset="-128"/>
                  <a:cs typeface="ＭＳ Ｐゴシック" pitchFamily="-60" charset="-128"/>
                </a:defRPr>
              </a:lvl2pPr>
              <a:lvl3pPr marL="914400" algn="l" rtl="0" fontAlgn="base">
                <a:spcBef>
                  <a:spcPct val="0"/>
                </a:spcBef>
                <a:spcAft>
                  <a:spcPct val="0"/>
                </a:spcAft>
                <a:defRPr sz="2400" kern="1200">
                  <a:solidFill>
                    <a:schemeClr val="tx1"/>
                  </a:solidFill>
                  <a:latin typeface="Arial" pitchFamily="-60" charset="0"/>
                  <a:ea typeface="ＭＳ Ｐゴシック" pitchFamily="-60" charset="-128"/>
                  <a:cs typeface="ＭＳ Ｐゴシック" pitchFamily="-60" charset="-128"/>
                </a:defRPr>
              </a:lvl3pPr>
              <a:lvl4pPr marL="1371600" algn="l" rtl="0" fontAlgn="base">
                <a:spcBef>
                  <a:spcPct val="0"/>
                </a:spcBef>
                <a:spcAft>
                  <a:spcPct val="0"/>
                </a:spcAft>
                <a:defRPr sz="2400" kern="1200">
                  <a:solidFill>
                    <a:schemeClr val="tx1"/>
                  </a:solidFill>
                  <a:latin typeface="Arial" pitchFamily="-60" charset="0"/>
                  <a:ea typeface="ＭＳ Ｐゴシック" pitchFamily="-60" charset="-128"/>
                  <a:cs typeface="ＭＳ Ｐゴシック" pitchFamily="-60" charset="-128"/>
                </a:defRPr>
              </a:lvl4pPr>
              <a:lvl5pPr marL="1828800" algn="l" rtl="0" fontAlgn="base">
                <a:spcBef>
                  <a:spcPct val="0"/>
                </a:spcBef>
                <a:spcAft>
                  <a:spcPct val="0"/>
                </a:spcAft>
                <a:defRPr sz="2400" kern="1200">
                  <a:solidFill>
                    <a:schemeClr val="tx1"/>
                  </a:solidFill>
                  <a:latin typeface="Arial" pitchFamily="-60" charset="0"/>
                  <a:ea typeface="ＭＳ Ｐゴシック" pitchFamily="-60" charset="-128"/>
                  <a:cs typeface="ＭＳ Ｐゴシック" pitchFamily="-60" charset="-128"/>
                </a:defRPr>
              </a:lvl5pPr>
              <a:lvl6pPr marL="2286000" algn="l" defTabSz="457200" rtl="0" eaLnBrk="1" latinLnBrk="0" hangingPunct="1">
                <a:defRPr sz="2400" kern="1200">
                  <a:solidFill>
                    <a:schemeClr val="tx1"/>
                  </a:solidFill>
                  <a:latin typeface="Arial" pitchFamily="-60" charset="0"/>
                  <a:ea typeface="ＭＳ Ｐゴシック" pitchFamily="-60" charset="-128"/>
                  <a:cs typeface="ＭＳ Ｐゴシック" pitchFamily="-60" charset="-128"/>
                </a:defRPr>
              </a:lvl6pPr>
              <a:lvl7pPr marL="2743200" algn="l" defTabSz="457200" rtl="0" eaLnBrk="1" latinLnBrk="0" hangingPunct="1">
                <a:defRPr sz="2400" kern="1200">
                  <a:solidFill>
                    <a:schemeClr val="tx1"/>
                  </a:solidFill>
                  <a:latin typeface="Arial" pitchFamily="-60" charset="0"/>
                  <a:ea typeface="ＭＳ Ｐゴシック" pitchFamily="-60" charset="-128"/>
                  <a:cs typeface="ＭＳ Ｐゴシック" pitchFamily="-60" charset="-128"/>
                </a:defRPr>
              </a:lvl7pPr>
              <a:lvl8pPr marL="3200400" algn="l" defTabSz="457200" rtl="0" eaLnBrk="1" latinLnBrk="0" hangingPunct="1">
                <a:defRPr sz="2400" kern="1200">
                  <a:solidFill>
                    <a:schemeClr val="tx1"/>
                  </a:solidFill>
                  <a:latin typeface="Arial" pitchFamily="-60" charset="0"/>
                  <a:ea typeface="ＭＳ Ｐゴシック" pitchFamily="-60" charset="-128"/>
                  <a:cs typeface="ＭＳ Ｐゴシック" pitchFamily="-60" charset="-128"/>
                </a:defRPr>
              </a:lvl8pPr>
              <a:lvl9pPr marL="3657600" algn="l" defTabSz="457200" rtl="0" eaLnBrk="1" latinLnBrk="0" hangingPunct="1">
                <a:defRPr sz="2400" kern="1200">
                  <a:solidFill>
                    <a:schemeClr val="tx1"/>
                  </a:solidFill>
                  <a:latin typeface="Arial" pitchFamily="-60" charset="0"/>
                  <a:ea typeface="ＭＳ Ｐゴシック" pitchFamily="-60" charset="-128"/>
                  <a:cs typeface="ＭＳ Ｐゴシック" pitchFamily="-60" charset="-128"/>
                </a:defRPr>
              </a:lvl9pPr>
            </a:lstStyle>
            <a:p>
              <a:pPr marL="0" indent="0" algn="ctr" eaLnBrk="1" hangingPunct="1">
                <a:spcBef>
                  <a:spcPts val="600"/>
                </a:spcBef>
                <a:buNone/>
              </a:pPr>
              <a:r>
                <a:rPr lang="en-US" sz="1400" dirty="0" smtClean="0"/>
                <a:t>Frequently used icons</a:t>
              </a:r>
              <a:endParaRPr lang="en-US" sz="1400" dirty="0"/>
            </a:p>
          </p:txBody>
        </p:sp>
        <p:sp>
          <p:nvSpPr>
            <p:cNvPr id="32" name="ZoneTexte 60"/>
            <p:cNvSpPr txBox="1"/>
            <p:nvPr/>
          </p:nvSpPr>
          <p:spPr>
            <a:xfrm>
              <a:off x="3632374" y="1826375"/>
              <a:ext cx="901444" cy="388711"/>
            </a:xfrm>
            <a:prstGeom prst="rect">
              <a:avLst/>
            </a:prstGeom>
            <a:noFill/>
          </p:spPr>
          <p:txBody>
            <a:bodyPr wrap="square" rtlCol="0">
              <a:spAutoFit/>
            </a:bodyPr>
            <a:lstStyle>
              <a:defPPr>
                <a:defRPr lang="fr-FR"/>
              </a:defPPr>
              <a:lvl1pPr algn="l" rtl="0" fontAlgn="base">
                <a:spcBef>
                  <a:spcPct val="0"/>
                </a:spcBef>
                <a:spcAft>
                  <a:spcPct val="0"/>
                </a:spcAft>
                <a:defRPr sz="2400" kern="1200">
                  <a:solidFill>
                    <a:schemeClr val="tx1"/>
                  </a:solidFill>
                  <a:latin typeface="Arial" pitchFamily="-60" charset="0"/>
                  <a:ea typeface="ＭＳ Ｐゴシック" pitchFamily="-60" charset="-128"/>
                  <a:cs typeface="ＭＳ Ｐゴシック" pitchFamily="-60" charset="-128"/>
                </a:defRPr>
              </a:lvl1pPr>
              <a:lvl2pPr marL="457200" algn="l" rtl="0" fontAlgn="base">
                <a:spcBef>
                  <a:spcPct val="0"/>
                </a:spcBef>
                <a:spcAft>
                  <a:spcPct val="0"/>
                </a:spcAft>
                <a:defRPr sz="2400" kern="1200">
                  <a:solidFill>
                    <a:schemeClr val="tx1"/>
                  </a:solidFill>
                  <a:latin typeface="Arial" pitchFamily="-60" charset="0"/>
                  <a:ea typeface="ＭＳ Ｐゴシック" pitchFamily="-60" charset="-128"/>
                  <a:cs typeface="ＭＳ Ｐゴシック" pitchFamily="-60" charset="-128"/>
                </a:defRPr>
              </a:lvl2pPr>
              <a:lvl3pPr marL="914400" algn="l" rtl="0" fontAlgn="base">
                <a:spcBef>
                  <a:spcPct val="0"/>
                </a:spcBef>
                <a:spcAft>
                  <a:spcPct val="0"/>
                </a:spcAft>
                <a:defRPr sz="2400" kern="1200">
                  <a:solidFill>
                    <a:schemeClr val="tx1"/>
                  </a:solidFill>
                  <a:latin typeface="Arial" pitchFamily="-60" charset="0"/>
                  <a:ea typeface="ＭＳ Ｐゴシック" pitchFamily="-60" charset="-128"/>
                  <a:cs typeface="ＭＳ Ｐゴシック" pitchFamily="-60" charset="-128"/>
                </a:defRPr>
              </a:lvl3pPr>
              <a:lvl4pPr marL="1371600" algn="l" rtl="0" fontAlgn="base">
                <a:spcBef>
                  <a:spcPct val="0"/>
                </a:spcBef>
                <a:spcAft>
                  <a:spcPct val="0"/>
                </a:spcAft>
                <a:defRPr sz="2400" kern="1200">
                  <a:solidFill>
                    <a:schemeClr val="tx1"/>
                  </a:solidFill>
                  <a:latin typeface="Arial" pitchFamily="-60" charset="0"/>
                  <a:ea typeface="ＭＳ Ｐゴシック" pitchFamily="-60" charset="-128"/>
                  <a:cs typeface="ＭＳ Ｐゴシック" pitchFamily="-60" charset="-128"/>
                </a:defRPr>
              </a:lvl4pPr>
              <a:lvl5pPr marL="1828800" algn="l" rtl="0" fontAlgn="base">
                <a:spcBef>
                  <a:spcPct val="0"/>
                </a:spcBef>
                <a:spcAft>
                  <a:spcPct val="0"/>
                </a:spcAft>
                <a:defRPr sz="2400" kern="1200">
                  <a:solidFill>
                    <a:schemeClr val="tx1"/>
                  </a:solidFill>
                  <a:latin typeface="Arial" pitchFamily="-60" charset="0"/>
                  <a:ea typeface="ＭＳ Ｐゴシック" pitchFamily="-60" charset="-128"/>
                  <a:cs typeface="ＭＳ Ｐゴシック" pitchFamily="-60" charset="-128"/>
                </a:defRPr>
              </a:lvl5pPr>
              <a:lvl6pPr marL="2286000" algn="l" defTabSz="457200" rtl="0" eaLnBrk="1" latinLnBrk="0" hangingPunct="1">
                <a:defRPr sz="2400" kern="1200">
                  <a:solidFill>
                    <a:schemeClr val="tx1"/>
                  </a:solidFill>
                  <a:latin typeface="Arial" pitchFamily="-60" charset="0"/>
                  <a:ea typeface="ＭＳ Ｐゴシック" pitchFamily="-60" charset="-128"/>
                  <a:cs typeface="ＭＳ Ｐゴシック" pitchFamily="-60" charset="-128"/>
                </a:defRPr>
              </a:lvl6pPr>
              <a:lvl7pPr marL="2743200" algn="l" defTabSz="457200" rtl="0" eaLnBrk="1" latinLnBrk="0" hangingPunct="1">
                <a:defRPr sz="2400" kern="1200">
                  <a:solidFill>
                    <a:schemeClr val="tx1"/>
                  </a:solidFill>
                  <a:latin typeface="Arial" pitchFamily="-60" charset="0"/>
                  <a:ea typeface="ＭＳ Ｐゴシック" pitchFamily="-60" charset="-128"/>
                  <a:cs typeface="ＭＳ Ｐゴシック" pitchFamily="-60" charset="-128"/>
                </a:defRPr>
              </a:lvl7pPr>
              <a:lvl8pPr marL="3200400" algn="l" defTabSz="457200" rtl="0" eaLnBrk="1" latinLnBrk="0" hangingPunct="1">
                <a:defRPr sz="2400" kern="1200">
                  <a:solidFill>
                    <a:schemeClr val="tx1"/>
                  </a:solidFill>
                  <a:latin typeface="Arial" pitchFamily="-60" charset="0"/>
                  <a:ea typeface="ＭＳ Ｐゴシック" pitchFamily="-60" charset="-128"/>
                  <a:cs typeface="ＭＳ Ｐゴシック" pitchFamily="-60" charset="-128"/>
                </a:defRPr>
              </a:lvl8pPr>
              <a:lvl9pPr marL="3657600" algn="l" defTabSz="457200" rtl="0" eaLnBrk="1" latinLnBrk="0" hangingPunct="1">
                <a:defRPr sz="2400" kern="1200">
                  <a:solidFill>
                    <a:schemeClr val="tx1"/>
                  </a:solidFill>
                  <a:latin typeface="Arial" pitchFamily="-60" charset="0"/>
                  <a:ea typeface="ＭＳ Ｐゴシック" pitchFamily="-60" charset="-128"/>
                  <a:cs typeface="ＭＳ Ｐゴシック" pitchFamily="-60" charset="-128"/>
                </a:defRPr>
              </a:lvl9pPr>
            </a:lstStyle>
            <a:p>
              <a:pPr algn="ctr"/>
              <a:r>
                <a:rPr lang="en-US" sz="1000" dirty="0" smtClean="0"/>
                <a:t>Exit or Go Home</a:t>
              </a:r>
              <a:endParaRPr lang="en-US" sz="1000" dirty="0"/>
            </a:p>
          </p:txBody>
        </p:sp>
        <p:sp>
          <p:nvSpPr>
            <p:cNvPr id="33" name="ZoneTexte 61"/>
            <p:cNvSpPr txBox="1"/>
            <p:nvPr/>
          </p:nvSpPr>
          <p:spPr>
            <a:xfrm>
              <a:off x="3552961" y="2651364"/>
              <a:ext cx="1060271" cy="388711"/>
            </a:xfrm>
            <a:prstGeom prst="rect">
              <a:avLst/>
            </a:prstGeom>
            <a:noFill/>
          </p:spPr>
          <p:txBody>
            <a:bodyPr wrap="square" rtlCol="0">
              <a:spAutoFit/>
            </a:bodyPr>
            <a:lstStyle>
              <a:defPPr>
                <a:defRPr lang="fr-FR"/>
              </a:defPPr>
              <a:lvl1pPr algn="l" rtl="0" fontAlgn="base">
                <a:spcBef>
                  <a:spcPct val="0"/>
                </a:spcBef>
                <a:spcAft>
                  <a:spcPct val="0"/>
                </a:spcAft>
                <a:defRPr sz="2400" kern="1200">
                  <a:solidFill>
                    <a:schemeClr val="tx1"/>
                  </a:solidFill>
                  <a:latin typeface="Arial" pitchFamily="-60" charset="0"/>
                  <a:ea typeface="ＭＳ Ｐゴシック" pitchFamily="-60" charset="-128"/>
                  <a:cs typeface="ＭＳ Ｐゴシック" pitchFamily="-60" charset="-128"/>
                </a:defRPr>
              </a:lvl1pPr>
              <a:lvl2pPr marL="457200" algn="l" rtl="0" fontAlgn="base">
                <a:spcBef>
                  <a:spcPct val="0"/>
                </a:spcBef>
                <a:spcAft>
                  <a:spcPct val="0"/>
                </a:spcAft>
                <a:defRPr sz="2400" kern="1200">
                  <a:solidFill>
                    <a:schemeClr val="tx1"/>
                  </a:solidFill>
                  <a:latin typeface="Arial" pitchFamily="-60" charset="0"/>
                  <a:ea typeface="ＭＳ Ｐゴシック" pitchFamily="-60" charset="-128"/>
                  <a:cs typeface="ＭＳ Ｐゴシック" pitchFamily="-60" charset="-128"/>
                </a:defRPr>
              </a:lvl2pPr>
              <a:lvl3pPr marL="914400" algn="l" rtl="0" fontAlgn="base">
                <a:spcBef>
                  <a:spcPct val="0"/>
                </a:spcBef>
                <a:spcAft>
                  <a:spcPct val="0"/>
                </a:spcAft>
                <a:defRPr sz="2400" kern="1200">
                  <a:solidFill>
                    <a:schemeClr val="tx1"/>
                  </a:solidFill>
                  <a:latin typeface="Arial" pitchFamily="-60" charset="0"/>
                  <a:ea typeface="ＭＳ Ｐゴシック" pitchFamily="-60" charset="-128"/>
                  <a:cs typeface="ＭＳ Ｐゴシック" pitchFamily="-60" charset="-128"/>
                </a:defRPr>
              </a:lvl3pPr>
              <a:lvl4pPr marL="1371600" algn="l" rtl="0" fontAlgn="base">
                <a:spcBef>
                  <a:spcPct val="0"/>
                </a:spcBef>
                <a:spcAft>
                  <a:spcPct val="0"/>
                </a:spcAft>
                <a:defRPr sz="2400" kern="1200">
                  <a:solidFill>
                    <a:schemeClr val="tx1"/>
                  </a:solidFill>
                  <a:latin typeface="Arial" pitchFamily="-60" charset="0"/>
                  <a:ea typeface="ＭＳ Ｐゴシック" pitchFamily="-60" charset="-128"/>
                  <a:cs typeface="ＭＳ Ｐゴシック" pitchFamily="-60" charset="-128"/>
                </a:defRPr>
              </a:lvl4pPr>
              <a:lvl5pPr marL="1828800" algn="l" rtl="0" fontAlgn="base">
                <a:spcBef>
                  <a:spcPct val="0"/>
                </a:spcBef>
                <a:spcAft>
                  <a:spcPct val="0"/>
                </a:spcAft>
                <a:defRPr sz="2400" kern="1200">
                  <a:solidFill>
                    <a:schemeClr val="tx1"/>
                  </a:solidFill>
                  <a:latin typeface="Arial" pitchFamily="-60" charset="0"/>
                  <a:ea typeface="ＭＳ Ｐゴシック" pitchFamily="-60" charset="-128"/>
                  <a:cs typeface="ＭＳ Ｐゴシック" pitchFamily="-60" charset="-128"/>
                </a:defRPr>
              </a:lvl5pPr>
              <a:lvl6pPr marL="2286000" algn="l" defTabSz="457200" rtl="0" eaLnBrk="1" latinLnBrk="0" hangingPunct="1">
                <a:defRPr sz="2400" kern="1200">
                  <a:solidFill>
                    <a:schemeClr val="tx1"/>
                  </a:solidFill>
                  <a:latin typeface="Arial" pitchFamily="-60" charset="0"/>
                  <a:ea typeface="ＭＳ Ｐゴシック" pitchFamily="-60" charset="-128"/>
                  <a:cs typeface="ＭＳ Ｐゴシック" pitchFamily="-60" charset="-128"/>
                </a:defRPr>
              </a:lvl6pPr>
              <a:lvl7pPr marL="2743200" algn="l" defTabSz="457200" rtl="0" eaLnBrk="1" latinLnBrk="0" hangingPunct="1">
                <a:defRPr sz="2400" kern="1200">
                  <a:solidFill>
                    <a:schemeClr val="tx1"/>
                  </a:solidFill>
                  <a:latin typeface="Arial" pitchFamily="-60" charset="0"/>
                  <a:ea typeface="ＭＳ Ｐゴシック" pitchFamily="-60" charset="-128"/>
                  <a:cs typeface="ＭＳ Ｐゴシック" pitchFamily="-60" charset="-128"/>
                </a:defRPr>
              </a:lvl7pPr>
              <a:lvl8pPr marL="3200400" algn="l" defTabSz="457200" rtl="0" eaLnBrk="1" latinLnBrk="0" hangingPunct="1">
                <a:defRPr sz="2400" kern="1200">
                  <a:solidFill>
                    <a:schemeClr val="tx1"/>
                  </a:solidFill>
                  <a:latin typeface="Arial" pitchFamily="-60" charset="0"/>
                  <a:ea typeface="ＭＳ Ｐゴシック" pitchFamily="-60" charset="-128"/>
                  <a:cs typeface="ＭＳ Ｐゴシック" pitchFamily="-60" charset="-128"/>
                </a:defRPr>
              </a:lvl8pPr>
              <a:lvl9pPr marL="3657600" algn="l" defTabSz="457200" rtl="0" eaLnBrk="1" latinLnBrk="0" hangingPunct="1">
                <a:defRPr sz="2400" kern="1200">
                  <a:solidFill>
                    <a:schemeClr val="tx1"/>
                  </a:solidFill>
                  <a:latin typeface="Arial" pitchFamily="-60" charset="0"/>
                  <a:ea typeface="ＭＳ Ｐゴシック" pitchFamily="-60" charset="-128"/>
                  <a:cs typeface="ＭＳ Ｐゴシック" pitchFamily="-60" charset="-128"/>
                </a:defRPr>
              </a:lvl9pPr>
            </a:lstStyle>
            <a:p>
              <a:pPr algn="ctr"/>
              <a:r>
                <a:rPr lang="en-US" sz="1000" dirty="0" smtClean="0"/>
                <a:t>Validation or confirmation</a:t>
              </a:r>
              <a:endParaRPr lang="en-US" sz="1000" dirty="0"/>
            </a:p>
          </p:txBody>
        </p:sp>
        <p:sp>
          <p:nvSpPr>
            <p:cNvPr id="34" name="ZoneTexte 62"/>
            <p:cNvSpPr txBox="1"/>
            <p:nvPr/>
          </p:nvSpPr>
          <p:spPr>
            <a:xfrm>
              <a:off x="2602559" y="2690292"/>
              <a:ext cx="828811" cy="388711"/>
            </a:xfrm>
            <a:prstGeom prst="rect">
              <a:avLst/>
            </a:prstGeom>
            <a:noFill/>
          </p:spPr>
          <p:txBody>
            <a:bodyPr wrap="square" rtlCol="0">
              <a:spAutoFit/>
            </a:bodyPr>
            <a:lstStyle>
              <a:defPPr>
                <a:defRPr lang="fr-FR"/>
              </a:defPPr>
              <a:lvl1pPr algn="l" rtl="0" fontAlgn="base">
                <a:spcBef>
                  <a:spcPct val="0"/>
                </a:spcBef>
                <a:spcAft>
                  <a:spcPct val="0"/>
                </a:spcAft>
                <a:defRPr sz="2400" kern="1200">
                  <a:solidFill>
                    <a:schemeClr val="tx1"/>
                  </a:solidFill>
                  <a:latin typeface="Arial" pitchFamily="-60" charset="0"/>
                  <a:ea typeface="ＭＳ Ｐゴシック" pitchFamily="-60" charset="-128"/>
                  <a:cs typeface="ＭＳ Ｐゴシック" pitchFamily="-60" charset="-128"/>
                </a:defRPr>
              </a:lvl1pPr>
              <a:lvl2pPr marL="457200" algn="l" rtl="0" fontAlgn="base">
                <a:spcBef>
                  <a:spcPct val="0"/>
                </a:spcBef>
                <a:spcAft>
                  <a:spcPct val="0"/>
                </a:spcAft>
                <a:defRPr sz="2400" kern="1200">
                  <a:solidFill>
                    <a:schemeClr val="tx1"/>
                  </a:solidFill>
                  <a:latin typeface="Arial" pitchFamily="-60" charset="0"/>
                  <a:ea typeface="ＭＳ Ｐゴシック" pitchFamily="-60" charset="-128"/>
                  <a:cs typeface="ＭＳ Ｐゴシック" pitchFamily="-60" charset="-128"/>
                </a:defRPr>
              </a:lvl2pPr>
              <a:lvl3pPr marL="914400" algn="l" rtl="0" fontAlgn="base">
                <a:spcBef>
                  <a:spcPct val="0"/>
                </a:spcBef>
                <a:spcAft>
                  <a:spcPct val="0"/>
                </a:spcAft>
                <a:defRPr sz="2400" kern="1200">
                  <a:solidFill>
                    <a:schemeClr val="tx1"/>
                  </a:solidFill>
                  <a:latin typeface="Arial" pitchFamily="-60" charset="0"/>
                  <a:ea typeface="ＭＳ Ｐゴシック" pitchFamily="-60" charset="-128"/>
                  <a:cs typeface="ＭＳ Ｐゴシック" pitchFamily="-60" charset="-128"/>
                </a:defRPr>
              </a:lvl3pPr>
              <a:lvl4pPr marL="1371600" algn="l" rtl="0" fontAlgn="base">
                <a:spcBef>
                  <a:spcPct val="0"/>
                </a:spcBef>
                <a:spcAft>
                  <a:spcPct val="0"/>
                </a:spcAft>
                <a:defRPr sz="2400" kern="1200">
                  <a:solidFill>
                    <a:schemeClr val="tx1"/>
                  </a:solidFill>
                  <a:latin typeface="Arial" pitchFamily="-60" charset="0"/>
                  <a:ea typeface="ＭＳ Ｐゴシック" pitchFamily="-60" charset="-128"/>
                  <a:cs typeface="ＭＳ Ｐゴシック" pitchFamily="-60" charset="-128"/>
                </a:defRPr>
              </a:lvl4pPr>
              <a:lvl5pPr marL="1828800" algn="l" rtl="0" fontAlgn="base">
                <a:spcBef>
                  <a:spcPct val="0"/>
                </a:spcBef>
                <a:spcAft>
                  <a:spcPct val="0"/>
                </a:spcAft>
                <a:defRPr sz="2400" kern="1200">
                  <a:solidFill>
                    <a:schemeClr val="tx1"/>
                  </a:solidFill>
                  <a:latin typeface="Arial" pitchFamily="-60" charset="0"/>
                  <a:ea typeface="ＭＳ Ｐゴシック" pitchFamily="-60" charset="-128"/>
                  <a:cs typeface="ＭＳ Ｐゴシック" pitchFamily="-60" charset="-128"/>
                </a:defRPr>
              </a:lvl5pPr>
              <a:lvl6pPr marL="2286000" algn="l" defTabSz="457200" rtl="0" eaLnBrk="1" latinLnBrk="0" hangingPunct="1">
                <a:defRPr sz="2400" kern="1200">
                  <a:solidFill>
                    <a:schemeClr val="tx1"/>
                  </a:solidFill>
                  <a:latin typeface="Arial" pitchFamily="-60" charset="0"/>
                  <a:ea typeface="ＭＳ Ｐゴシック" pitchFamily="-60" charset="-128"/>
                  <a:cs typeface="ＭＳ Ｐゴシック" pitchFamily="-60" charset="-128"/>
                </a:defRPr>
              </a:lvl6pPr>
              <a:lvl7pPr marL="2743200" algn="l" defTabSz="457200" rtl="0" eaLnBrk="1" latinLnBrk="0" hangingPunct="1">
                <a:defRPr sz="2400" kern="1200">
                  <a:solidFill>
                    <a:schemeClr val="tx1"/>
                  </a:solidFill>
                  <a:latin typeface="Arial" pitchFamily="-60" charset="0"/>
                  <a:ea typeface="ＭＳ Ｐゴシック" pitchFamily="-60" charset="-128"/>
                  <a:cs typeface="ＭＳ Ｐゴシック" pitchFamily="-60" charset="-128"/>
                </a:defRPr>
              </a:lvl7pPr>
              <a:lvl8pPr marL="3200400" algn="l" defTabSz="457200" rtl="0" eaLnBrk="1" latinLnBrk="0" hangingPunct="1">
                <a:defRPr sz="2400" kern="1200">
                  <a:solidFill>
                    <a:schemeClr val="tx1"/>
                  </a:solidFill>
                  <a:latin typeface="Arial" pitchFamily="-60" charset="0"/>
                  <a:ea typeface="ＭＳ Ｐゴシック" pitchFamily="-60" charset="-128"/>
                  <a:cs typeface="ＭＳ Ｐゴシック" pitchFamily="-60" charset="-128"/>
                </a:defRPr>
              </a:lvl8pPr>
              <a:lvl9pPr marL="3657600" algn="l" defTabSz="457200" rtl="0" eaLnBrk="1" latinLnBrk="0" hangingPunct="1">
                <a:defRPr sz="2400" kern="1200">
                  <a:solidFill>
                    <a:schemeClr val="tx1"/>
                  </a:solidFill>
                  <a:latin typeface="Arial" pitchFamily="-60" charset="0"/>
                  <a:ea typeface="ＭＳ Ｐゴシック" pitchFamily="-60" charset="-128"/>
                  <a:cs typeface="ＭＳ Ｐゴシック" pitchFamily="-60" charset="-128"/>
                </a:defRPr>
              </a:lvl9pPr>
            </a:lstStyle>
            <a:p>
              <a:pPr algn="ctr"/>
              <a:r>
                <a:rPr lang="en-US" sz="1000" dirty="0" smtClean="0"/>
                <a:t>Cancel or refuse</a:t>
              </a:r>
              <a:endParaRPr lang="en-US" sz="1000" dirty="0"/>
            </a:p>
          </p:txBody>
        </p:sp>
        <p:sp>
          <p:nvSpPr>
            <p:cNvPr id="35" name="ZoneTexte 63"/>
            <p:cNvSpPr txBox="1"/>
            <p:nvPr/>
          </p:nvSpPr>
          <p:spPr>
            <a:xfrm>
              <a:off x="2557311" y="1826301"/>
              <a:ext cx="919307" cy="388711"/>
            </a:xfrm>
            <a:prstGeom prst="rect">
              <a:avLst/>
            </a:prstGeom>
            <a:noFill/>
          </p:spPr>
          <p:txBody>
            <a:bodyPr wrap="square" rtlCol="0">
              <a:spAutoFit/>
            </a:bodyPr>
            <a:lstStyle>
              <a:defPPr>
                <a:defRPr lang="fr-FR"/>
              </a:defPPr>
              <a:lvl1pPr algn="l" rtl="0" fontAlgn="base">
                <a:spcBef>
                  <a:spcPct val="0"/>
                </a:spcBef>
                <a:spcAft>
                  <a:spcPct val="0"/>
                </a:spcAft>
                <a:defRPr sz="2400" kern="1200">
                  <a:solidFill>
                    <a:schemeClr val="tx1"/>
                  </a:solidFill>
                  <a:latin typeface="Arial" pitchFamily="-60" charset="0"/>
                  <a:ea typeface="ＭＳ Ｐゴシック" pitchFamily="-60" charset="-128"/>
                  <a:cs typeface="ＭＳ Ｐゴシック" pitchFamily="-60" charset="-128"/>
                </a:defRPr>
              </a:lvl1pPr>
              <a:lvl2pPr marL="457200" algn="l" rtl="0" fontAlgn="base">
                <a:spcBef>
                  <a:spcPct val="0"/>
                </a:spcBef>
                <a:spcAft>
                  <a:spcPct val="0"/>
                </a:spcAft>
                <a:defRPr sz="2400" kern="1200">
                  <a:solidFill>
                    <a:schemeClr val="tx1"/>
                  </a:solidFill>
                  <a:latin typeface="Arial" pitchFamily="-60" charset="0"/>
                  <a:ea typeface="ＭＳ Ｐゴシック" pitchFamily="-60" charset="-128"/>
                  <a:cs typeface="ＭＳ Ｐゴシック" pitchFamily="-60" charset="-128"/>
                </a:defRPr>
              </a:lvl2pPr>
              <a:lvl3pPr marL="914400" algn="l" rtl="0" fontAlgn="base">
                <a:spcBef>
                  <a:spcPct val="0"/>
                </a:spcBef>
                <a:spcAft>
                  <a:spcPct val="0"/>
                </a:spcAft>
                <a:defRPr sz="2400" kern="1200">
                  <a:solidFill>
                    <a:schemeClr val="tx1"/>
                  </a:solidFill>
                  <a:latin typeface="Arial" pitchFamily="-60" charset="0"/>
                  <a:ea typeface="ＭＳ Ｐゴシック" pitchFamily="-60" charset="-128"/>
                  <a:cs typeface="ＭＳ Ｐゴシック" pitchFamily="-60" charset="-128"/>
                </a:defRPr>
              </a:lvl3pPr>
              <a:lvl4pPr marL="1371600" algn="l" rtl="0" fontAlgn="base">
                <a:spcBef>
                  <a:spcPct val="0"/>
                </a:spcBef>
                <a:spcAft>
                  <a:spcPct val="0"/>
                </a:spcAft>
                <a:defRPr sz="2400" kern="1200">
                  <a:solidFill>
                    <a:schemeClr val="tx1"/>
                  </a:solidFill>
                  <a:latin typeface="Arial" pitchFamily="-60" charset="0"/>
                  <a:ea typeface="ＭＳ Ｐゴシック" pitchFamily="-60" charset="-128"/>
                  <a:cs typeface="ＭＳ Ｐゴシック" pitchFamily="-60" charset="-128"/>
                </a:defRPr>
              </a:lvl4pPr>
              <a:lvl5pPr marL="1828800" algn="l" rtl="0" fontAlgn="base">
                <a:spcBef>
                  <a:spcPct val="0"/>
                </a:spcBef>
                <a:spcAft>
                  <a:spcPct val="0"/>
                </a:spcAft>
                <a:defRPr sz="2400" kern="1200">
                  <a:solidFill>
                    <a:schemeClr val="tx1"/>
                  </a:solidFill>
                  <a:latin typeface="Arial" pitchFamily="-60" charset="0"/>
                  <a:ea typeface="ＭＳ Ｐゴシック" pitchFamily="-60" charset="-128"/>
                  <a:cs typeface="ＭＳ Ｐゴシック" pitchFamily="-60" charset="-128"/>
                </a:defRPr>
              </a:lvl5pPr>
              <a:lvl6pPr marL="2286000" algn="l" defTabSz="457200" rtl="0" eaLnBrk="1" latinLnBrk="0" hangingPunct="1">
                <a:defRPr sz="2400" kern="1200">
                  <a:solidFill>
                    <a:schemeClr val="tx1"/>
                  </a:solidFill>
                  <a:latin typeface="Arial" pitchFamily="-60" charset="0"/>
                  <a:ea typeface="ＭＳ Ｐゴシック" pitchFamily="-60" charset="-128"/>
                  <a:cs typeface="ＭＳ Ｐゴシック" pitchFamily="-60" charset="-128"/>
                </a:defRPr>
              </a:lvl6pPr>
              <a:lvl7pPr marL="2743200" algn="l" defTabSz="457200" rtl="0" eaLnBrk="1" latinLnBrk="0" hangingPunct="1">
                <a:defRPr sz="2400" kern="1200">
                  <a:solidFill>
                    <a:schemeClr val="tx1"/>
                  </a:solidFill>
                  <a:latin typeface="Arial" pitchFamily="-60" charset="0"/>
                  <a:ea typeface="ＭＳ Ｐゴシック" pitchFamily="-60" charset="-128"/>
                  <a:cs typeface="ＭＳ Ｐゴシック" pitchFamily="-60" charset="-128"/>
                </a:defRPr>
              </a:lvl7pPr>
              <a:lvl8pPr marL="3200400" algn="l" defTabSz="457200" rtl="0" eaLnBrk="1" latinLnBrk="0" hangingPunct="1">
                <a:defRPr sz="2400" kern="1200">
                  <a:solidFill>
                    <a:schemeClr val="tx1"/>
                  </a:solidFill>
                  <a:latin typeface="Arial" pitchFamily="-60" charset="0"/>
                  <a:ea typeface="ＭＳ Ｐゴシック" pitchFamily="-60" charset="-128"/>
                  <a:cs typeface="ＭＳ Ｐゴシック" pitchFamily="-60" charset="-128"/>
                </a:defRPr>
              </a:lvl8pPr>
              <a:lvl9pPr marL="3657600" algn="l" defTabSz="457200" rtl="0" eaLnBrk="1" latinLnBrk="0" hangingPunct="1">
                <a:defRPr sz="2400" kern="1200">
                  <a:solidFill>
                    <a:schemeClr val="tx1"/>
                  </a:solidFill>
                  <a:latin typeface="Arial" pitchFamily="-60" charset="0"/>
                  <a:ea typeface="ＭＳ Ｐゴシック" pitchFamily="-60" charset="-128"/>
                  <a:cs typeface="ＭＳ Ｐゴシック" pitchFamily="-60" charset="-128"/>
                </a:defRPr>
              </a:lvl9pPr>
            </a:lstStyle>
            <a:p>
              <a:pPr algn="ctr"/>
              <a:r>
                <a:rPr lang="en-US" sz="1000" dirty="0" smtClean="0"/>
                <a:t>Back (and Cancel)</a:t>
              </a:r>
              <a:endParaRPr lang="en-US" sz="1000" dirty="0"/>
            </a:p>
          </p:txBody>
        </p:sp>
        <p:pic>
          <p:nvPicPr>
            <p:cNvPr id="7" name="Image 6"/>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690190" y="1446676"/>
              <a:ext cx="692605" cy="390377"/>
            </a:xfrm>
            <a:prstGeom prst="rect">
              <a:avLst/>
            </a:prstGeom>
          </p:spPr>
        </p:pic>
        <p:pic>
          <p:nvPicPr>
            <p:cNvPr id="55" name="Image 54"/>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3700906" y="2200596"/>
              <a:ext cx="681889" cy="471587"/>
            </a:xfrm>
            <a:prstGeom prst="rect">
              <a:avLst/>
            </a:prstGeom>
          </p:spPr>
        </p:pic>
        <p:pic>
          <p:nvPicPr>
            <p:cNvPr id="56" name="Image 55"/>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2634775" y="2200596"/>
              <a:ext cx="687750" cy="475640"/>
            </a:xfrm>
            <a:prstGeom prst="rect">
              <a:avLst/>
            </a:prstGeom>
          </p:spPr>
        </p:pic>
        <p:pic>
          <p:nvPicPr>
            <p:cNvPr id="70" name="Image 69"/>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2684864" y="1422833"/>
              <a:ext cx="621162" cy="414107"/>
            </a:xfrm>
            <a:prstGeom prst="rect">
              <a:avLst/>
            </a:prstGeom>
          </p:spPr>
        </p:pic>
      </p:grpSp>
      <p:pic>
        <p:nvPicPr>
          <p:cNvPr id="5" name="Picture 4"/>
          <p:cNvPicPr>
            <a:picLocks noChangeAspect="1"/>
          </p:cNvPicPr>
          <p:nvPr/>
        </p:nvPicPr>
        <p:blipFill>
          <a:blip r:embed="rId9"/>
          <a:stretch>
            <a:fillRect/>
          </a:stretch>
        </p:blipFill>
        <p:spPr>
          <a:xfrm>
            <a:off x="6033120" y="950962"/>
            <a:ext cx="2095500" cy="3486150"/>
          </a:xfrm>
          <a:prstGeom prst="rect">
            <a:avLst/>
          </a:prstGeom>
        </p:spPr>
      </p:pic>
      <p:pic>
        <p:nvPicPr>
          <p:cNvPr id="2" name="Image 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309988" y="955585"/>
            <a:ext cx="2088916" cy="3481527"/>
          </a:xfrm>
          <a:prstGeom prst="rect">
            <a:avLst/>
          </a:prstGeom>
        </p:spPr>
      </p:pic>
      <p:sp>
        <p:nvSpPr>
          <p:cNvPr id="23" name="Espace réservé du pied de page 10"/>
          <p:cNvSpPr>
            <a:spLocks noGrp="1"/>
          </p:cNvSpPr>
          <p:nvPr>
            <p:ph type="ftr" sz="quarter" idx="11"/>
          </p:nvPr>
        </p:nvSpPr>
        <p:spPr>
          <a:xfrm>
            <a:off x="545179" y="6165851"/>
            <a:ext cx="7216134" cy="432000"/>
          </a:xfrm>
        </p:spPr>
        <p:txBody>
          <a:bodyPr/>
          <a:lstStyle/>
          <a:p>
            <a:pPr algn="l"/>
            <a:r>
              <a:rPr lang="en-US" dirty="0" smtClean="0"/>
              <a:t>IDEMIA - 2018_2000035854 – V1</a:t>
            </a:r>
            <a:endParaRPr lang="en-US" dirty="0"/>
          </a:p>
        </p:txBody>
      </p:sp>
    </p:spTree>
    <p:extLst>
      <p:ext uri="{BB962C8B-B14F-4D97-AF65-F5344CB8AC3E}">
        <p14:creationId xmlns:p14="http://schemas.microsoft.com/office/powerpoint/2010/main" val="263019656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p:cNvSpPr>
            <a:spLocks noGrp="1"/>
          </p:cNvSpPr>
          <p:nvPr>
            <p:ph type="title"/>
          </p:nvPr>
        </p:nvSpPr>
        <p:spPr/>
        <p:txBody>
          <a:bodyPr/>
          <a:lstStyle/>
          <a:p>
            <a:r>
              <a:rPr lang="en-US" dirty="0"/>
              <a:t>Administration with </a:t>
            </a:r>
            <a:r>
              <a:rPr lang="en-US" dirty="0" err="1"/>
              <a:t>MorphoBioToolBox</a:t>
            </a:r>
            <a:r>
              <a:rPr lang="en-US" dirty="0"/>
              <a:t> application</a:t>
            </a:r>
          </a:p>
        </p:txBody>
      </p:sp>
      <p:sp>
        <p:nvSpPr>
          <p:cNvPr id="12" name="Espace réservé du numéro de diapositive 11"/>
          <p:cNvSpPr>
            <a:spLocks noGrp="1"/>
          </p:cNvSpPr>
          <p:nvPr>
            <p:ph type="sldNum" sz="quarter" idx="12"/>
          </p:nvPr>
        </p:nvSpPr>
        <p:spPr/>
        <p:txBody>
          <a:bodyPr/>
          <a:lstStyle/>
          <a:p>
            <a:fld id="{733122C9-A0B9-462F-8757-0847AD287B63}" type="slidenum">
              <a:rPr lang="en-US" smtClean="0"/>
              <a:pPr/>
              <a:t>23</a:t>
            </a:fld>
            <a:endParaRPr lang="en-US" dirty="0"/>
          </a:p>
        </p:txBody>
      </p:sp>
      <p:pic>
        <p:nvPicPr>
          <p:cNvPr id="14" name="Image 1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728864" y="1549124"/>
            <a:ext cx="5660281" cy="4727999"/>
          </a:xfrm>
          <a:prstGeom prst="rect">
            <a:avLst/>
          </a:prstGeom>
        </p:spPr>
      </p:pic>
      <p:sp>
        <p:nvSpPr>
          <p:cNvPr id="15" name="Organigramme : Alternative 14"/>
          <p:cNvSpPr/>
          <p:nvPr/>
        </p:nvSpPr>
        <p:spPr>
          <a:xfrm>
            <a:off x="3728864" y="1089462"/>
            <a:ext cx="5660281" cy="394212"/>
          </a:xfrm>
          <a:prstGeom prst="flowChartAlternateProcess">
            <a:avLst/>
          </a:prstGeom>
          <a:solidFill>
            <a:srgbClr val="FFC000"/>
          </a:solidFill>
          <a:ln>
            <a:solidFill>
              <a:srgbClr val="FFC000"/>
            </a:solidFill>
          </a:ln>
        </p:spPr>
        <p:style>
          <a:lnRef idx="0">
            <a:schemeClr val="accent2"/>
          </a:lnRef>
          <a:fillRef idx="3">
            <a:schemeClr val="accent2"/>
          </a:fillRef>
          <a:effectRef idx="3">
            <a:schemeClr val="accent2"/>
          </a:effectRef>
          <a:fontRef idx="minor">
            <a:schemeClr val="lt1"/>
          </a:fontRef>
        </p:style>
        <p:txBody>
          <a:bodyPr rtlCol="0" anchor="ctr"/>
          <a:lstStyle>
            <a:defPPr>
              <a:defRPr lang="fr-FR"/>
            </a:defPPr>
            <a:lvl1pPr algn="l" rtl="0" fontAlgn="base">
              <a:spcBef>
                <a:spcPct val="0"/>
              </a:spcBef>
              <a:spcAft>
                <a:spcPct val="0"/>
              </a:spcAft>
              <a:defRPr sz="2400" kern="1200">
                <a:solidFill>
                  <a:schemeClr val="lt1"/>
                </a:solidFill>
                <a:latin typeface="+mn-lt"/>
                <a:ea typeface="+mn-ea"/>
                <a:cs typeface="+mn-cs"/>
              </a:defRPr>
            </a:lvl1pPr>
            <a:lvl2pPr marL="457200" algn="l" rtl="0" fontAlgn="base">
              <a:spcBef>
                <a:spcPct val="0"/>
              </a:spcBef>
              <a:spcAft>
                <a:spcPct val="0"/>
              </a:spcAft>
              <a:defRPr sz="2400" kern="1200">
                <a:solidFill>
                  <a:schemeClr val="lt1"/>
                </a:solidFill>
                <a:latin typeface="+mn-lt"/>
                <a:ea typeface="+mn-ea"/>
                <a:cs typeface="+mn-cs"/>
              </a:defRPr>
            </a:lvl2pPr>
            <a:lvl3pPr marL="914400" algn="l" rtl="0" fontAlgn="base">
              <a:spcBef>
                <a:spcPct val="0"/>
              </a:spcBef>
              <a:spcAft>
                <a:spcPct val="0"/>
              </a:spcAft>
              <a:defRPr sz="2400" kern="1200">
                <a:solidFill>
                  <a:schemeClr val="lt1"/>
                </a:solidFill>
                <a:latin typeface="+mn-lt"/>
                <a:ea typeface="+mn-ea"/>
                <a:cs typeface="+mn-cs"/>
              </a:defRPr>
            </a:lvl3pPr>
            <a:lvl4pPr marL="1371600" algn="l" rtl="0" fontAlgn="base">
              <a:spcBef>
                <a:spcPct val="0"/>
              </a:spcBef>
              <a:spcAft>
                <a:spcPct val="0"/>
              </a:spcAft>
              <a:defRPr sz="2400" kern="1200">
                <a:solidFill>
                  <a:schemeClr val="lt1"/>
                </a:solidFill>
                <a:latin typeface="+mn-lt"/>
                <a:ea typeface="+mn-ea"/>
                <a:cs typeface="+mn-cs"/>
              </a:defRPr>
            </a:lvl4pPr>
            <a:lvl5pPr marL="1828800" algn="l" rtl="0" fontAlgn="base">
              <a:spcBef>
                <a:spcPct val="0"/>
              </a:spcBef>
              <a:spcAft>
                <a:spcPct val="0"/>
              </a:spcAft>
              <a:defRPr sz="2400" kern="1200">
                <a:solidFill>
                  <a:schemeClr val="lt1"/>
                </a:solidFill>
                <a:latin typeface="+mn-lt"/>
                <a:ea typeface="+mn-ea"/>
                <a:cs typeface="+mn-cs"/>
              </a:defRPr>
            </a:lvl5pPr>
            <a:lvl6pPr marL="2286000" algn="l" defTabSz="457200" rtl="0" eaLnBrk="1" latinLnBrk="0" hangingPunct="1">
              <a:defRPr sz="2400" kern="1200">
                <a:solidFill>
                  <a:schemeClr val="lt1"/>
                </a:solidFill>
                <a:latin typeface="+mn-lt"/>
                <a:ea typeface="+mn-ea"/>
                <a:cs typeface="+mn-cs"/>
              </a:defRPr>
            </a:lvl6pPr>
            <a:lvl7pPr marL="2743200" algn="l" defTabSz="457200" rtl="0" eaLnBrk="1" latinLnBrk="0" hangingPunct="1">
              <a:defRPr sz="2400" kern="1200">
                <a:solidFill>
                  <a:schemeClr val="lt1"/>
                </a:solidFill>
                <a:latin typeface="+mn-lt"/>
                <a:ea typeface="+mn-ea"/>
                <a:cs typeface="+mn-cs"/>
              </a:defRPr>
            </a:lvl7pPr>
            <a:lvl8pPr marL="3200400" algn="l" defTabSz="457200" rtl="0" eaLnBrk="1" latinLnBrk="0" hangingPunct="1">
              <a:defRPr sz="2400" kern="1200">
                <a:solidFill>
                  <a:schemeClr val="lt1"/>
                </a:solidFill>
                <a:latin typeface="+mn-lt"/>
                <a:ea typeface="+mn-ea"/>
                <a:cs typeface="+mn-cs"/>
              </a:defRPr>
            </a:lvl8pPr>
            <a:lvl9pPr marL="3657600" algn="l" defTabSz="457200" rtl="0" eaLnBrk="1" latinLnBrk="0" hangingPunct="1">
              <a:defRPr sz="2400" kern="1200">
                <a:solidFill>
                  <a:schemeClr val="lt1"/>
                </a:solidFill>
                <a:latin typeface="+mn-lt"/>
                <a:ea typeface="+mn-ea"/>
                <a:cs typeface="+mn-cs"/>
              </a:defRPr>
            </a:lvl9pPr>
          </a:lstStyle>
          <a:p>
            <a:pPr algn="ctr"/>
            <a:r>
              <a:rPr lang="en-US" sz="1400" kern="0" dirty="0" smtClean="0">
                <a:solidFill>
                  <a:schemeClr val="accent1"/>
                </a:solidFill>
              </a:rPr>
              <a:t>Terminal administration with MorphoBioToolBox </a:t>
            </a:r>
            <a:r>
              <a:rPr lang="en-US" sz="1400" kern="0" dirty="0">
                <a:solidFill>
                  <a:schemeClr val="accent1"/>
                </a:solidFill>
              </a:rPr>
              <a:t>(MBTB</a:t>
            </a:r>
            <a:r>
              <a:rPr lang="en-US" sz="1400" kern="0" dirty="0" smtClean="0">
                <a:solidFill>
                  <a:schemeClr val="accent1"/>
                </a:solidFill>
              </a:rPr>
              <a:t>) application</a:t>
            </a:r>
            <a:endParaRPr lang="fr-FR" sz="1400" dirty="0">
              <a:solidFill>
                <a:schemeClr val="accent1"/>
              </a:solidFill>
            </a:endParaRPr>
          </a:p>
        </p:txBody>
      </p:sp>
      <p:pic>
        <p:nvPicPr>
          <p:cNvPr id="16"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304816" y="4969501"/>
            <a:ext cx="1076325" cy="1057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Picture 3"/>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flipH="1">
            <a:off x="2381141" y="5191116"/>
            <a:ext cx="294066" cy="4741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8" name="Connecteur droit 17"/>
          <p:cNvCxnSpPr/>
          <p:nvPr/>
        </p:nvCxnSpPr>
        <p:spPr>
          <a:xfrm flipH="1">
            <a:off x="2381141" y="5815595"/>
            <a:ext cx="360040"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9" name="Connecteur droit 18"/>
          <p:cNvCxnSpPr/>
          <p:nvPr/>
        </p:nvCxnSpPr>
        <p:spPr>
          <a:xfrm flipH="1">
            <a:off x="1164949" y="5832405"/>
            <a:ext cx="36004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20" name="Image 19"/>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44488" y="5129566"/>
            <a:ext cx="934480" cy="934480"/>
          </a:xfrm>
          <a:prstGeom prst="rect">
            <a:avLst/>
          </a:prstGeom>
        </p:spPr>
      </p:pic>
      <p:sp>
        <p:nvSpPr>
          <p:cNvPr id="22" name="ZoneTexte 19"/>
          <p:cNvSpPr txBox="1"/>
          <p:nvPr/>
        </p:nvSpPr>
        <p:spPr>
          <a:xfrm rot="19742511">
            <a:off x="5369282" y="3228528"/>
            <a:ext cx="2283882" cy="461665"/>
          </a:xfrm>
          <a:prstGeom prst="rect">
            <a:avLst/>
          </a:prstGeom>
          <a:noFill/>
        </p:spPr>
        <p:txBody>
          <a:bodyPr wrap="square" rtlCol="0">
            <a:spAutoFit/>
          </a:bodyPr>
          <a:lstStyle>
            <a:defPPr>
              <a:defRPr lang="fr-FR"/>
            </a:defPPr>
            <a:lvl1pPr algn="l" rtl="0" fontAlgn="base">
              <a:spcBef>
                <a:spcPct val="0"/>
              </a:spcBef>
              <a:spcAft>
                <a:spcPct val="0"/>
              </a:spcAft>
              <a:defRPr sz="2400" kern="1200">
                <a:solidFill>
                  <a:schemeClr val="tx1"/>
                </a:solidFill>
                <a:latin typeface="Arial" pitchFamily="-60" charset="0"/>
                <a:ea typeface="ＭＳ Ｐゴシック" pitchFamily="-60" charset="-128"/>
                <a:cs typeface="ＭＳ Ｐゴシック" pitchFamily="-60" charset="-128"/>
              </a:defRPr>
            </a:lvl1pPr>
            <a:lvl2pPr marL="457200" algn="l" rtl="0" fontAlgn="base">
              <a:spcBef>
                <a:spcPct val="0"/>
              </a:spcBef>
              <a:spcAft>
                <a:spcPct val="0"/>
              </a:spcAft>
              <a:defRPr sz="2400" kern="1200">
                <a:solidFill>
                  <a:schemeClr val="tx1"/>
                </a:solidFill>
                <a:latin typeface="Arial" pitchFamily="-60" charset="0"/>
                <a:ea typeface="ＭＳ Ｐゴシック" pitchFamily="-60" charset="-128"/>
                <a:cs typeface="ＭＳ Ｐゴシック" pitchFamily="-60" charset="-128"/>
              </a:defRPr>
            </a:lvl2pPr>
            <a:lvl3pPr marL="914400" algn="l" rtl="0" fontAlgn="base">
              <a:spcBef>
                <a:spcPct val="0"/>
              </a:spcBef>
              <a:spcAft>
                <a:spcPct val="0"/>
              </a:spcAft>
              <a:defRPr sz="2400" kern="1200">
                <a:solidFill>
                  <a:schemeClr val="tx1"/>
                </a:solidFill>
                <a:latin typeface="Arial" pitchFamily="-60" charset="0"/>
                <a:ea typeface="ＭＳ Ｐゴシック" pitchFamily="-60" charset="-128"/>
                <a:cs typeface="ＭＳ Ｐゴシック" pitchFamily="-60" charset="-128"/>
              </a:defRPr>
            </a:lvl3pPr>
            <a:lvl4pPr marL="1371600" algn="l" rtl="0" fontAlgn="base">
              <a:spcBef>
                <a:spcPct val="0"/>
              </a:spcBef>
              <a:spcAft>
                <a:spcPct val="0"/>
              </a:spcAft>
              <a:defRPr sz="2400" kern="1200">
                <a:solidFill>
                  <a:schemeClr val="tx1"/>
                </a:solidFill>
                <a:latin typeface="Arial" pitchFamily="-60" charset="0"/>
                <a:ea typeface="ＭＳ Ｐゴシック" pitchFamily="-60" charset="-128"/>
                <a:cs typeface="ＭＳ Ｐゴシック" pitchFamily="-60" charset="-128"/>
              </a:defRPr>
            </a:lvl4pPr>
            <a:lvl5pPr marL="1828800" algn="l" rtl="0" fontAlgn="base">
              <a:spcBef>
                <a:spcPct val="0"/>
              </a:spcBef>
              <a:spcAft>
                <a:spcPct val="0"/>
              </a:spcAft>
              <a:defRPr sz="2400" kern="1200">
                <a:solidFill>
                  <a:schemeClr val="tx1"/>
                </a:solidFill>
                <a:latin typeface="Arial" pitchFamily="-60" charset="0"/>
                <a:ea typeface="ＭＳ Ｐゴシック" pitchFamily="-60" charset="-128"/>
                <a:cs typeface="ＭＳ Ｐゴシック" pitchFamily="-60" charset="-128"/>
              </a:defRPr>
            </a:lvl5pPr>
            <a:lvl6pPr marL="2286000" algn="l" defTabSz="457200" rtl="0" eaLnBrk="1" latinLnBrk="0" hangingPunct="1">
              <a:defRPr sz="2400" kern="1200">
                <a:solidFill>
                  <a:schemeClr val="tx1"/>
                </a:solidFill>
                <a:latin typeface="Arial" pitchFamily="-60" charset="0"/>
                <a:ea typeface="ＭＳ Ｐゴシック" pitchFamily="-60" charset="-128"/>
                <a:cs typeface="ＭＳ Ｐゴシック" pitchFamily="-60" charset="-128"/>
              </a:defRPr>
            </a:lvl6pPr>
            <a:lvl7pPr marL="2743200" algn="l" defTabSz="457200" rtl="0" eaLnBrk="1" latinLnBrk="0" hangingPunct="1">
              <a:defRPr sz="2400" kern="1200">
                <a:solidFill>
                  <a:schemeClr val="tx1"/>
                </a:solidFill>
                <a:latin typeface="Arial" pitchFamily="-60" charset="0"/>
                <a:ea typeface="ＭＳ Ｐゴシック" pitchFamily="-60" charset="-128"/>
                <a:cs typeface="ＭＳ Ｐゴシック" pitchFamily="-60" charset="-128"/>
              </a:defRPr>
            </a:lvl7pPr>
            <a:lvl8pPr marL="3200400" algn="l" defTabSz="457200" rtl="0" eaLnBrk="1" latinLnBrk="0" hangingPunct="1">
              <a:defRPr sz="2400" kern="1200">
                <a:solidFill>
                  <a:schemeClr val="tx1"/>
                </a:solidFill>
                <a:latin typeface="Arial" pitchFamily="-60" charset="0"/>
                <a:ea typeface="ＭＳ Ｐゴシック" pitchFamily="-60" charset="-128"/>
                <a:cs typeface="ＭＳ Ｐゴシック" pitchFamily="-60" charset="-128"/>
              </a:defRPr>
            </a:lvl8pPr>
            <a:lvl9pPr marL="3657600" algn="l" defTabSz="457200" rtl="0" eaLnBrk="1" latinLnBrk="0" hangingPunct="1">
              <a:defRPr sz="2400" kern="1200">
                <a:solidFill>
                  <a:schemeClr val="tx1"/>
                </a:solidFill>
                <a:latin typeface="Arial" pitchFamily="-60" charset="0"/>
                <a:ea typeface="ＭＳ Ｐゴシック" pitchFamily="-60" charset="-128"/>
                <a:cs typeface="ＭＳ Ｐゴシック" pitchFamily="-60" charset="-128"/>
              </a:defRPr>
            </a:lvl9pPr>
          </a:lstStyle>
          <a:p>
            <a:pPr algn="ctr"/>
            <a:r>
              <a:rPr lang="en-US" spc="600" dirty="0" smtClean="0">
                <a:solidFill>
                  <a:srgbClr val="FF0000"/>
                </a:solidFill>
              </a:rPr>
              <a:t>Sample</a:t>
            </a:r>
            <a:endParaRPr lang="en-US" spc="600" dirty="0">
              <a:solidFill>
                <a:srgbClr val="FF0000"/>
              </a:solidFill>
            </a:endParaRPr>
          </a:p>
        </p:txBody>
      </p:sp>
      <p:sp>
        <p:nvSpPr>
          <p:cNvPr id="25" name="ZoneTexte 95"/>
          <p:cNvSpPr txBox="1"/>
          <p:nvPr/>
        </p:nvSpPr>
        <p:spPr>
          <a:xfrm>
            <a:off x="9505890" y="4167532"/>
            <a:ext cx="400110" cy="2124236"/>
          </a:xfrm>
          <a:prstGeom prst="rect">
            <a:avLst/>
          </a:prstGeom>
          <a:solidFill>
            <a:srgbClr val="799D61"/>
          </a:solidFill>
        </p:spPr>
        <p:txBody>
          <a:bodyPr vert="vert270" wrap="square" rtlCol="0">
            <a:spAutoFit/>
          </a:bodyPr>
          <a:lstStyle>
            <a:defPPr>
              <a:defRPr lang="fr-FR"/>
            </a:defPPr>
            <a:lvl1pPr algn="l" rtl="0" fontAlgn="base">
              <a:spcBef>
                <a:spcPct val="0"/>
              </a:spcBef>
              <a:spcAft>
                <a:spcPct val="0"/>
              </a:spcAft>
              <a:defRPr sz="2400" kern="1200">
                <a:solidFill>
                  <a:schemeClr val="tx1"/>
                </a:solidFill>
                <a:latin typeface="Arial" pitchFamily="-60" charset="0"/>
                <a:ea typeface="ＭＳ Ｐゴシック" pitchFamily="-60" charset="-128"/>
                <a:cs typeface="ＭＳ Ｐゴシック" pitchFamily="-60" charset="-128"/>
              </a:defRPr>
            </a:lvl1pPr>
            <a:lvl2pPr marL="457200" algn="l" rtl="0" fontAlgn="base">
              <a:spcBef>
                <a:spcPct val="0"/>
              </a:spcBef>
              <a:spcAft>
                <a:spcPct val="0"/>
              </a:spcAft>
              <a:defRPr sz="2400" kern="1200">
                <a:solidFill>
                  <a:schemeClr val="tx1"/>
                </a:solidFill>
                <a:latin typeface="Arial" pitchFamily="-60" charset="0"/>
                <a:ea typeface="ＭＳ Ｐゴシック" pitchFamily="-60" charset="-128"/>
                <a:cs typeface="ＭＳ Ｐゴシック" pitchFamily="-60" charset="-128"/>
              </a:defRPr>
            </a:lvl2pPr>
            <a:lvl3pPr marL="914400" algn="l" rtl="0" fontAlgn="base">
              <a:spcBef>
                <a:spcPct val="0"/>
              </a:spcBef>
              <a:spcAft>
                <a:spcPct val="0"/>
              </a:spcAft>
              <a:defRPr sz="2400" kern="1200">
                <a:solidFill>
                  <a:schemeClr val="tx1"/>
                </a:solidFill>
                <a:latin typeface="Arial" pitchFamily="-60" charset="0"/>
                <a:ea typeface="ＭＳ Ｐゴシック" pitchFamily="-60" charset="-128"/>
                <a:cs typeface="ＭＳ Ｐゴシック" pitchFamily="-60" charset="-128"/>
              </a:defRPr>
            </a:lvl3pPr>
            <a:lvl4pPr marL="1371600" algn="l" rtl="0" fontAlgn="base">
              <a:spcBef>
                <a:spcPct val="0"/>
              </a:spcBef>
              <a:spcAft>
                <a:spcPct val="0"/>
              </a:spcAft>
              <a:defRPr sz="2400" kern="1200">
                <a:solidFill>
                  <a:schemeClr val="tx1"/>
                </a:solidFill>
                <a:latin typeface="Arial" pitchFamily="-60" charset="0"/>
                <a:ea typeface="ＭＳ Ｐゴシック" pitchFamily="-60" charset="-128"/>
                <a:cs typeface="ＭＳ Ｐゴシック" pitchFamily="-60" charset="-128"/>
              </a:defRPr>
            </a:lvl4pPr>
            <a:lvl5pPr marL="1828800" algn="l" rtl="0" fontAlgn="base">
              <a:spcBef>
                <a:spcPct val="0"/>
              </a:spcBef>
              <a:spcAft>
                <a:spcPct val="0"/>
              </a:spcAft>
              <a:defRPr sz="2400" kern="1200">
                <a:solidFill>
                  <a:schemeClr val="tx1"/>
                </a:solidFill>
                <a:latin typeface="Arial" pitchFamily="-60" charset="0"/>
                <a:ea typeface="ＭＳ Ｐゴシック" pitchFamily="-60" charset="-128"/>
                <a:cs typeface="ＭＳ Ｐゴシック" pitchFamily="-60" charset="-128"/>
              </a:defRPr>
            </a:lvl5pPr>
            <a:lvl6pPr marL="2286000" algn="l" defTabSz="457200" rtl="0" eaLnBrk="1" latinLnBrk="0" hangingPunct="1">
              <a:defRPr sz="2400" kern="1200">
                <a:solidFill>
                  <a:schemeClr val="tx1"/>
                </a:solidFill>
                <a:latin typeface="Arial" pitchFamily="-60" charset="0"/>
                <a:ea typeface="ＭＳ Ｐゴシック" pitchFamily="-60" charset="-128"/>
                <a:cs typeface="ＭＳ Ｐゴシック" pitchFamily="-60" charset="-128"/>
              </a:defRPr>
            </a:lvl6pPr>
            <a:lvl7pPr marL="2743200" algn="l" defTabSz="457200" rtl="0" eaLnBrk="1" latinLnBrk="0" hangingPunct="1">
              <a:defRPr sz="2400" kern="1200">
                <a:solidFill>
                  <a:schemeClr val="tx1"/>
                </a:solidFill>
                <a:latin typeface="Arial" pitchFamily="-60" charset="0"/>
                <a:ea typeface="ＭＳ Ｐゴシック" pitchFamily="-60" charset="-128"/>
                <a:cs typeface="ＭＳ Ｐゴシック" pitchFamily="-60" charset="-128"/>
              </a:defRPr>
            </a:lvl7pPr>
            <a:lvl8pPr marL="3200400" algn="l" defTabSz="457200" rtl="0" eaLnBrk="1" latinLnBrk="0" hangingPunct="1">
              <a:defRPr sz="2400" kern="1200">
                <a:solidFill>
                  <a:schemeClr val="tx1"/>
                </a:solidFill>
                <a:latin typeface="Arial" pitchFamily="-60" charset="0"/>
                <a:ea typeface="ＭＳ Ｐゴシック" pitchFamily="-60" charset="-128"/>
                <a:cs typeface="ＭＳ Ｐゴシック" pitchFamily="-60" charset="-128"/>
              </a:defRPr>
            </a:lvl8pPr>
            <a:lvl9pPr marL="3657600" algn="l" defTabSz="457200" rtl="0" eaLnBrk="1" latinLnBrk="0" hangingPunct="1">
              <a:defRPr sz="2400" kern="1200">
                <a:solidFill>
                  <a:schemeClr val="tx1"/>
                </a:solidFill>
                <a:latin typeface="Arial" pitchFamily="-60" charset="0"/>
                <a:ea typeface="ＭＳ Ｐゴシック" pitchFamily="-60" charset="-128"/>
                <a:cs typeface="ＭＳ Ｐゴシック" pitchFamily="-60" charset="-128"/>
              </a:defRPr>
            </a:lvl9pPr>
          </a:lstStyle>
          <a:p>
            <a:pPr algn="ctr"/>
            <a:r>
              <a:rPr lang="en-US" sz="1400" dirty="0" smtClean="0">
                <a:solidFill>
                  <a:schemeClr val="bg1"/>
                </a:solidFill>
              </a:rPr>
              <a:t>Step five: Administration</a:t>
            </a:r>
            <a:endParaRPr lang="en-US" sz="1400" dirty="0">
              <a:solidFill>
                <a:schemeClr val="bg1"/>
              </a:solidFill>
            </a:endParaRPr>
          </a:p>
        </p:txBody>
      </p:sp>
      <p:sp>
        <p:nvSpPr>
          <p:cNvPr id="27" name="Espace réservé du contenu 8"/>
          <p:cNvSpPr>
            <a:spLocks noGrp="1"/>
          </p:cNvSpPr>
          <p:nvPr>
            <p:ph idx="1"/>
          </p:nvPr>
        </p:nvSpPr>
        <p:spPr>
          <a:xfrm>
            <a:off x="399118" y="1346661"/>
            <a:ext cx="2931345" cy="1584522"/>
          </a:xfrm>
        </p:spPr>
        <p:txBody>
          <a:bodyPr/>
          <a:lstStyle/>
          <a:p>
            <a:pPr>
              <a:spcBef>
                <a:spcPts val="0"/>
              </a:spcBef>
              <a:spcAft>
                <a:spcPts val="0"/>
              </a:spcAft>
            </a:pPr>
            <a:r>
              <a:rPr lang="en-US" sz="1400" b="0" dirty="0"/>
              <a:t>The </a:t>
            </a:r>
            <a:r>
              <a:rPr lang="en-US" sz="1400" b="0" dirty="0" err="1" smtClean="0"/>
              <a:t>Morpho</a:t>
            </a:r>
            <a:r>
              <a:rPr lang="en-US" sz="1400" b="0" i="1" dirty="0" err="1" smtClean="0"/>
              <a:t>Wave</a:t>
            </a:r>
            <a:r>
              <a:rPr lang="en-US" sz="1400" b="0" dirty="0" smtClean="0"/>
              <a:t> Compact terminal </a:t>
            </a:r>
            <a:r>
              <a:rPr lang="en-US" sz="1400" b="0" dirty="0"/>
              <a:t>can be configured using a dedicated (Windows) application </a:t>
            </a:r>
            <a:r>
              <a:rPr lang="en-US" sz="1400" b="0" dirty="0" smtClean="0"/>
              <a:t>: </a:t>
            </a:r>
            <a:r>
              <a:rPr lang="en-US" sz="1400" dirty="0" err="1" smtClean="0"/>
              <a:t>MorphoBioToolBox</a:t>
            </a:r>
            <a:endParaRPr lang="en-US" sz="1400" dirty="0"/>
          </a:p>
          <a:p>
            <a:pPr>
              <a:spcBef>
                <a:spcPts val="0"/>
              </a:spcBef>
              <a:spcAft>
                <a:spcPts val="0"/>
              </a:spcAft>
            </a:pPr>
            <a:r>
              <a:rPr lang="en-US" sz="1400" b="0" dirty="0"/>
              <a:t>Please note that this application has an embedded User Guide (Help menu).</a:t>
            </a:r>
            <a:endParaRPr lang="en-US" sz="1400" b="0" dirty="0" smtClean="0"/>
          </a:p>
        </p:txBody>
      </p:sp>
      <p:pic>
        <p:nvPicPr>
          <p:cNvPr id="2" name="Image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677487" y="5309498"/>
            <a:ext cx="644666" cy="826887"/>
          </a:xfrm>
          <a:prstGeom prst="rect">
            <a:avLst/>
          </a:prstGeom>
        </p:spPr>
      </p:pic>
      <p:sp>
        <p:nvSpPr>
          <p:cNvPr id="23" name="Espace réservé du pied de page 10"/>
          <p:cNvSpPr>
            <a:spLocks noGrp="1"/>
          </p:cNvSpPr>
          <p:nvPr>
            <p:ph type="ftr" sz="quarter" idx="11"/>
          </p:nvPr>
        </p:nvSpPr>
        <p:spPr>
          <a:xfrm>
            <a:off x="545179" y="6165851"/>
            <a:ext cx="7216134" cy="432000"/>
          </a:xfrm>
        </p:spPr>
        <p:txBody>
          <a:bodyPr/>
          <a:lstStyle/>
          <a:p>
            <a:pPr algn="l"/>
            <a:r>
              <a:rPr lang="en-US" dirty="0" smtClean="0"/>
              <a:t>IDEMIA - 2018_2000035854 – V1</a:t>
            </a:r>
            <a:endParaRPr lang="en-US" dirty="0"/>
          </a:p>
        </p:txBody>
      </p:sp>
    </p:spTree>
    <p:extLst>
      <p:ext uri="{BB962C8B-B14F-4D97-AF65-F5344CB8AC3E}">
        <p14:creationId xmlns:p14="http://schemas.microsoft.com/office/powerpoint/2010/main" val="48177729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Espace réservé du contenu 8"/>
          <p:cNvSpPr>
            <a:spLocks noGrp="1"/>
          </p:cNvSpPr>
          <p:nvPr>
            <p:ph idx="1"/>
          </p:nvPr>
        </p:nvSpPr>
        <p:spPr/>
        <p:txBody>
          <a:bodyPr/>
          <a:lstStyle/>
          <a:p>
            <a:r>
              <a:rPr lang="en-US" sz="1800" dirty="0" err="1" smtClean="0"/>
              <a:t>Morpho</a:t>
            </a:r>
            <a:r>
              <a:rPr lang="en-US" sz="1800" i="1" dirty="0" err="1" smtClean="0"/>
              <a:t>Wave</a:t>
            </a:r>
            <a:r>
              <a:rPr lang="en-US" sz="1800" dirty="0" smtClean="0"/>
              <a:t> Compact terminals </a:t>
            </a:r>
            <a:r>
              <a:rPr lang="en-US" sz="1800" dirty="0"/>
              <a:t>are fully compatible with:</a:t>
            </a:r>
          </a:p>
          <a:p>
            <a:pPr lvl="2"/>
            <a:r>
              <a:rPr lang="en-US" sz="1200" dirty="0" err="1"/>
              <a:t>MorphoManager</a:t>
            </a:r>
            <a:r>
              <a:rPr lang="en-US" sz="1200" dirty="0"/>
              <a:t> </a:t>
            </a:r>
            <a:r>
              <a:rPr lang="en-US" sz="1200" dirty="0" smtClean="0"/>
              <a:t>application (</a:t>
            </a:r>
            <a:r>
              <a:rPr lang="en-US" sz="1200" dirty="0"/>
              <a:t>version </a:t>
            </a:r>
            <a:r>
              <a:rPr lang="en-US" sz="1200" dirty="0" smtClean="0"/>
              <a:t>13 </a:t>
            </a:r>
            <a:r>
              <a:rPr lang="en-US" sz="1200" dirty="0"/>
              <a:t>or </a:t>
            </a:r>
            <a:r>
              <a:rPr lang="en-US" sz="1200" dirty="0" smtClean="0"/>
              <a:t>higher)</a:t>
            </a:r>
            <a:endParaRPr lang="en-US" sz="1200" dirty="0"/>
          </a:p>
        </p:txBody>
      </p:sp>
      <p:sp>
        <p:nvSpPr>
          <p:cNvPr id="8" name="Titre 7"/>
          <p:cNvSpPr>
            <a:spLocks noGrp="1"/>
          </p:cNvSpPr>
          <p:nvPr>
            <p:ph type="title"/>
          </p:nvPr>
        </p:nvSpPr>
        <p:spPr/>
        <p:txBody>
          <a:bodyPr/>
          <a:lstStyle/>
          <a:p>
            <a:r>
              <a:rPr lang="en-US" dirty="0"/>
              <a:t>Software for Terminal Remote Administration</a:t>
            </a:r>
          </a:p>
        </p:txBody>
      </p:sp>
      <p:sp>
        <p:nvSpPr>
          <p:cNvPr id="11" name="Espace réservé du pied de page 10"/>
          <p:cNvSpPr>
            <a:spLocks noGrp="1"/>
          </p:cNvSpPr>
          <p:nvPr>
            <p:ph type="ftr" sz="quarter" idx="11"/>
          </p:nvPr>
        </p:nvSpPr>
        <p:spPr/>
        <p:txBody>
          <a:bodyPr/>
          <a:lstStyle/>
          <a:p>
            <a:pPr algn="l"/>
            <a:r>
              <a:rPr lang="en-US" dirty="0" smtClean="0"/>
              <a:t>IDEMIA - 2018_2000035854 – V1</a:t>
            </a:r>
            <a:endParaRPr lang="en-US" dirty="0"/>
          </a:p>
        </p:txBody>
      </p:sp>
      <p:sp>
        <p:nvSpPr>
          <p:cNvPr id="12" name="Espace réservé du numéro de diapositive 11"/>
          <p:cNvSpPr>
            <a:spLocks noGrp="1"/>
          </p:cNvSpPr>
          <p:nvPr>
            <p:ph type="sldNum" sz="quarter" idx="12"/>
          </p:nvPr>
        </p:nvSpPr>
        <p:spPr/>
        <p:txBody>
          <a:bodyPr/>
          <a:lstStyle/>
          <a:p>
            <a:fld id="{733122C9-A0B9-462F-8757-0847AD287B63}" type="slidenum">
              <a:rPr lang="en-US" smtClean="0"/>
              <a:pPr/>
              <a:t>24</a:t>
            </a:fld>
            <a:endParaRPr lang="en-US" dirty="0"/>
          </a:p>
        </p:txBody>
      </p:sp>
      <p:sp>
        <p:nvSpPr>
          <p:cNvPr id="14" name="ZoneTexte 13"/>
          <p:cNvSpPr txBox="1"/>
          <p:nvPr/>
        </p:nvSpPr>
        <p:spPr>
          <a:xfrm>
            <a:off x="9505890" y="4161920"/>
            <a:ext cx="400110" cy="2124236"/>
          </a:xfrm>
          <a:prstGeom prst="rect">
            <a:avLst/>
          </a:prstGeom>
          <a:solidFill>
            <a:srgbClr val="FFC000"/>
          </a:solidFill>
        </p:spPr>
        <p:txBody>
          <a:bodyPr vert="vert270" wrap="square" rtlCol="0">
            <a:spAutoFit/>
          </a:bodyPr>
          <a:lstStyle/>
          <a:p>
            <a:pPr algn="ctr"/>
            <a:r>
              <a:rPr lang="en-US" sz="1400" dirty="0" smtClean="0">
                <a:solidFill>
                  <a:schemeClr val="bg1"/>
                </a:solidFill>
              </a:rPr>
              <a:t>Step six : Software</a:t>
            </a:r>
            <a:endParaRPr lang="en-US" sz="1400" dirty="0">
              <a:solidFill>
                <a:schemeClr val="bg1"/>
              </a:solidFill>
            </a:endParaRPr>
          </a:p>
        </p:txBody>
      </p:sp>
    </p:spTree>
    <p:extLst>
      <p:ext uri="{BB962C8B-B14F-4D97-AF65-F5344CB8AC3E}">
        <p14:creationId xmlns:p14="http://schemas.microsoft.com/office/powerpoint/2010/main" val="288164581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Espace réservé du contenu 8"/>
          <p:cNvSpPr>
            <a:spLocks noGrp="1"/>
          </p:cNvSpPr>
          <p:nvPr>
            <p:ph idx="1"/>
          </p:nvPr>
        </p:nvSpPr>
        <p:spPr>
          <a:xfrm>
            <a:off x="602949" y="1028707"/>
            <a:ext cx="5166423" cy="5108341"/>
          </a:xfrm>
        </p:spPr>
        <p:txBody>
          <a:bodyPr/>
          <a:lstStyle/>
          <a:p>
            <a:pPr>
              <a:spcBef>
                <a:spcPts val="0"/>
              </a:spcBef>
              <a:spcAft>
                <a:spcPts val="0"/>
              </a:spcAft>
            </a:pPr>
            <a:r>
              <a:rPr lang="en-US" sz="1200" b="0" dirty="0"/>
              <a:t>A new user can easily be added by using the administration menu of the </a:t>
            </a:r>
            <a:r>
              <a:rPr lang="en-US" sz="1200" b="0" dirty="0" err="1"/>
              <a:t>Morpho</a:t>
            </a:r>
            <a:r>
              <a:rPr lang="en-US" sz="1200" b="0" i="1" dirty="0" err="1"/>
              <a:t>Wave</a:t>
            </a:r>
            <a:r>
              <a:rPr lang="en-US" sz="1200" b="0" dirty="0"/>
              <a:t> Compact </a:t>
            </a:r>
            <a:r>
              <a:rPr lang="en-US" sz="1200" b="0" dirty="0" smtClean="0"/>
              <a:t>terminal</a:t>
            </a:r>
            <a:r>
              <a:rPr lang="en-US" sz="1200" b="0" dirty="0"/>
              <a:t>.</a:t>
            </a:r>
          </a:p>
          <a:p>
            <a:pPr>
              <a:spcBef>
                <a:spcPts val="0"/>
              </a:spcBef>
              <a:spcAft>
                <a:spcPts val="0"/>
              </a:spcAft>
            </a:pPr>
            <a:r>
              <a:rPr lang="en-US" sz="1200" b="0" dirty="0"/>
              <a:t>This “local enrolment” is recommended only for small or stand alone installations or testing purposes. For professional systems </a:t>
            </a:r>
            <a:r>
              <a:rPr lang="en-US" sz="1200" b="0" dirty="0" smtClean="0"/>
              <a:t>enrolment </a:t>
            </a:r>
            <a:r>
              <a:rPr lang="en-US" sz="1200" b="0" dirty="0"/>
              <a:t>should be performed remotely with an enrolment station, which is a PC with a dedicated application such as </a:t>
            </a:r>
            <a:r>
              <a:rPr lang="en-US" sz="1200" b="0" dirty="0" err="1"/>
              <a:t>MorphoManager</a:t>
            </a:r>
            <a:r>
              <a:rPr lang="en-US" sz="1200" b="0" dirty="0"/>
              <a:t>.</a:t>
            </a:r>
          </a:p>
          <a:p>
            <a:pPr>
              <a:spcBef>
                <a:spcPts val="0"/>
              </a:spcBef>
              <a:spcAft>
                <a:spcPts val="0"/>
              </a:spcAft>
            </a:pPr>
            <a:endParaRPr lang="en-US" sz="1200" b="0" dirty="0"/>
          </a:p>
          <a:p>
            <a:pPr>
              <a:spcBef>
                <a:spcPts val="0"/>
              </a:spcBef>
              <a:spcAft>
                <a:spcPts val="0"/>
              </a:spcAft>
            </a:pPr>
            <a:r>
              <a:rPr lang="en-US" sz="1200" b="0" dirty="0"/>
              <a:t>This menu allows a user’s record to be added in the local database, with the option of creating a user RF card, with the user’s reference data.</a:t>
            </a:r>
          </a:p>
          <a:p>
            <a:pPr>
              <a:spcBef>
                <a:spcPts val="0"/>
              </a:spcBef>
              <a:spcAft>
                <a:spcPts val="0"/>
              </a:spcAft>
            </a:pPr>
            <a:endParaRPr lang="en-US" sz="1200" b="0" dirty="0"/>
          </a:p>
          <a:p>
            <a:pPr>
              <a:spcBef>
                <a:spcPts val="0"/>
              </a:spcBef>
              <a:spcAft>
                <a:spcPts val="0"/>
              </a:spcAft>
            </a:pPr>
            <a:r>
              <a:rPr lang="en-US" sz="1200" b="0" dirty="0"/>
              <a:t>Enrolment gathering user’s data listed </a:t>
            </a:r>
            <a:r>
              <a:rPr lang="en-US" sz="1200" b="0" dirty="0" smtClean="0"/>
              <a:t>:</a:t>
            </a:r>
            <a:endParaRPr lang="en-US" sz="1200" b="0" dirty="0"/>
          </a:p>
          <a:p>
            <a:pPr lvl="2">
              <a:spcBef>
                <a:spcPts val="0"/>
              </a:spcBef>
              <a:spcAft>
                <a:spcPts val="0"/>
              </a:spcAft>
            </a:pPr>
            <a:r>
              <a:rPr lang="en-US" sz="1200" dirty="0"/>
              <a:t>User’s first name and last name</a:t>
            </a:r>
          </a:p>
          <a:p>
            <a:pPr lvl="2">
              <a:spcBef>
                <a:spcPts val="0"/>
              </a:spcBef>
              <a:spcAft>
                <a:spcPts val="0"/>
              </a:spcAft>
            </a:pPr>
            <a:r>
              <a:rPr lang="en-US" sz="1200" dirty="0"/>
              <a:t>User’s fingerprints (for biometric check)</a:t>
            </a:r>
          </a:p>
          <a:p>
            <a:pPr lvl="2">
              <a:spcBef>
                <a:spcPts val="0"/>
              </a:spcBef>
              <a:spcAft>
                <a:spcPts val="0"/>
              </a:spcAft>
            </a:pPr>
            <a:r>
              <a:rPr lang="en-US" sz="1200" dirty="0"/>
              <a:t>User’s administration rights (none, settings, database)</a:t>
            </a:r>
          </a:p>
          <a:p>
            <a:pPr lvl="2">
              <a:spcBef>
                <a:spcPts val="0"/>
              </a:spcBef>
              <a:spcAft>
                <a:spcPts val="0"/>
              </a:spcAft>
            </a:pPr>
            <a:r>
              <a:rPr lang="en-US" sz="1200" dirty="0"/>
              <a:t>User’s PIN (for PIN check)</a:t>
            </a:r>
          </a:p>
          <a:p>
            <a:pPr lvl="2">
              <a:spcBef>
                <a:spcPts val="0"/>
              </a:spcBef>
              <a:spcAft>
                <a:spcPts val="0"/>
              </a:spcAft>
            </a:pPr>
            <a:r>
              <a:rPr lang="en-US" sz="1200" dirty="0"/>
              <a:t>User’s duress fingerprint</a:t>
            </a:r>
          </a:p>
          <a:p>
            <a:pPr lvl="2">
              <a:spcBef>
                <a:spcPts val="0"/>
              </a:spcBef>
              <a:spcAft>
                <a:spcPts val="0"/>
              </a:spcAft>
            </a:pPr>
            <a:r>
              <a:rPr lang="en-US" sz="1200" dirty="0"/>
              <a:t>User’s access schedule and holiday schedule </a:t>
            </a:r>
          </a:p>
          <a:p>
            <a:pPr lvl="2">
              <a:spcBef>
                <a:spcPts val="0"/>
              </a:spcBef>
              <a:spcAft>
                <a:spcPts val="0"/>
              </a:spcAft>
            </a:pPr>
            <a:r>
              <a:rPr lang="en-US" sz="1200" dirty="0"/>
              <a:t>User’s dynamic message setting</a:t>
            </a:r>
          </a:p>
          <a:p>
            <a:pPr lvl="2">
              <a:spcBef>
                <a:spcPts val="0"/>
              </a:spcBef>
              <a:spcAft>
                <a:spcPts val="0"/>
              </a:spcAft>
            </a:pPr>
            <a:r>
              <a:rPr lang="en-US" sz="1200" dirty="0"/>
              <a:t>User’s record expiry date</a:t>
            </a:r>
          </a:p>
          <a:p>
            <a:pPr lvl="2">
              <a:spcBef>
                <a:spcPts val="0"/>
              </a:spcBef>
              <a:spcAft>
                <a:spcPts val="0"/>
              </a:spcAft>
            </a:pPr>
            <a:r>
              <a:rPr lang="en-US" sz="1200" dirty="0"/>
              <a:t>User to include in white list or in VIP list</a:t>
            </a:r>
          </a:p>
          <a:p>
            <a:pPr lvl="2">
              <a:spcBef>
                <a:spcPts val="0"/>
              </a:spcBef>
              <a:spcAft>
                <a:spcPts val="0"/>
              </a:spcAft>
            </a:pPr>
            <a:r>
              <a:rPr lang="en-US" sz="1200" dirty="0"/>
              <a:t>User specific access rules definition</a:t>
            </a:r>
          </a:p>
          <a:p>
            <a:pPr>
              <a:spcBef>
                <a:spcPts val="0"/>
              </a:spcBef>
            </a:pPr>
            <a:endParaRPr lang="en-US" sz="1200" b="0" dirty="0" smtClean="0"/>
          </a:p>
          <a:p>
            <a:pPr>
              <a:spcBef>
                <a:spcPts val="0"/>
              </a:spcBef>
            </a:pPr>
            <a:r>
              <a:rPr lang="en-US" sz="1200" b="0" dirty="0" err="1" smtClean="0"/>
              <a:t>Morpho</a:t>
            </a:r>
            <a:r>
              <a:rPr lang="en-US" sz="1200" b="0" i="1" dirty="0" err="1" smtClean="0"/>
              <a:t>Wave</a:t>
            </a:r>
            <a:r>
              <a:rPr lang="en-US" sz="1200" b="0" dirty="0" smtClean="0"/>
              <a:t> </a:t>
            </a:r>
            <a:r>
              <a:rPr lang="en-US" sz="1200" b="0" dirty="0"/>
              <a:t>Compact </a:t>
            </a:r>
            <a:r>
              <a:rPr lang="en-US" sz="1200" b="0" dirty="0" smtClean="0">
                <a:latin typeface="Arial" pitchFamily="-60" charset="0"/>
              </a:rPr>
              <a:t>terminal </a:t>
            </a:r>
            <a:r>
              <a:rPr lang="en-US" sz="1200" b="0" dirty="0">
                <a:latin typeface="Arial" pitchFamily="-60" charset="0"/>
              </a:rPr>
              <a:t>allows you to capture up to 8 fingers per user</a:t>
            </a:r>
            <a:r>
              <a:rPr lang="en-US" sz="1200" b="0" dirty="0" smtClean="0">
                <a:latin typeface="Arial" pitchFamily="-60" charset="0"/>
              </a:rPr>
              <a:t>.</a:t>
            </a:r>
            <a:endParaRPr lang="en-US" sz="1200" b="0" dirty="0">
              <a:latin typeface="Arial" pitchFamily="-60" charset="0"/>
            </a:endParaRPr>
          </a:p>
          <a:p>
            <a:pPr>
              <a:spcBef>
                <a:spcPts val="0"/>
              </a:spcBef>
            </a:pPr>
            <a:r>
              <a:rPr lang="en-US" sz="1200" b="0" dirty="0">
                <a:latin typeface="Arial" pitchFamily="-60" charset="0"/>
              </a:rPr>
              <a:t>Note: Refer to User enrollment section in </a:t>
            </a:r>
            <a:r>
              <a:rPr lang="en-US" sz="1200" b="0" dirty="0" err="1"/>
              <a:t>Morpho</a:t>
            </a:r>
            <a:r>
              <a:rPr lang="en-US" sz="1200" b="0" i="1" dirty="0" err="1"/>
              <a:t>Wave</a:t>
            </a:r>
            <a:r>
              <a:rPr lang="en-US" sz="1200" b="0" dirty="0"/>
              <a:t> Compact</a:t>
            </a:r>
            <a:r>
              <a:rPr lang="en-US" sz="1200" b="0" dirty="0" smtClean="0">
                <a:latin typeface="Arial" pitchFamily="-60" charset="0"/>
              </a:rPr>
              <a:t>  Administration Guide.</a:t>
            </a:r>
            <a:endParaRPr lang="en-US" sz="1200" b="0" dirty="0">
              <a:latin typeface="Arial" pitchFamily="-60" charset="0"/>
            </a:endParaRPr>
          </a:p>
          <a:p>
            <a:pPr>
              <a:spcBef>
                <a:spcPts val="0"/>
              </a:spcBef>
              <a:spcAft>
                <a:spcPts val="0"/>
              </a:spcAft>
            </a:pPr>
            <a:endParaRPr lang="en-US" sz="1200" b="0" dirty="0"/>
          </a:p>
        </p:txBody>
      </p:sp>
      <p:sp>
        <p:nvSpPr>
          <p:cNvPr id="8" name="Titre 7"/>
          <p:cNvSpPr>
            <a:spLocks noGrp="1"/>
          </p:cNvSpPr>
          <p:nvPr>
            <p:ph type="title"/>
          </p:nvPr>
        </p:nvSpPr>
        <p:spPr/>
        <p:txBody>
          <a:bodyPr/>
          <a:lstStyle/>
          <a:p>
            <a:r>
              <a:rPr lang="en-US" dirty="0"/>
              <a:t>Local </a:t>
            </a:r>
            <a:r>
              <a:rPr lang="en-US" dirty="0" smtClean="0"/>
              <a:t>Enrollment Process 1/2</a:t>
            </a:r>
            <a:endParaRPr lang="en-US" dirty="0"/>
          </a:p>
        </p:txBody>
      </p:sp>
      <p:sp>
        <p:nvSpPr>
          <p:cNvPr id="11" name="Espace réservé du pied de page 10"/>
          <p:cNvSpPr>
            <a:spLocks noGrp="1"/>
          </p:cNvSpPr>
          <p:nvPr>
            <p:ph type="ftr" sz="quarter" idx="11"/>
          </p:nvPr>
        </p:nvSpPr>
        <p:spPr/>
        <p:txBody>
          <a:bodyPr/>
          <a:lstStyle/>
          <a:p>
            <a:pPr algn="l"/>
            <a:r>
              <a:rPr lang="en-US" smtClean="0"/>
              <a:t>IDEMIA - 2018_2000035854 – V1</a:t>
            </a:r>
            <a:endParaRPr lang="en-US" dirty="0"/>
          </a:p>
        </p:txBody>
      </p:sp>
      <p:sp>
        <p:nvSpPr>
          <p:cNvPr id="12" name="Espace réservé du numéro de diapositive 11"/>
          <p:cNvSpPr>
            <a:spLocks noGrp="1"/>
          </p:cNvSpPr>
          <p:nvPr>
            <p:ph type="sldNum" sz="quarter" idx="12"/>
          </p:nvPr>
        </p:nvSpPr>
        <p:spPr/>
        <p:txBody>
          <a:bodyPr/>
          <a:lstStyle/>
          <a:p>
            <a:fld id="{733122C9-A0B9-462F-8757-0847AD287B63}" type="slidenum">
              <a:rPr lang="en-US" smtClean="0"/>
              <a:pPr/>
              <a:t>25</a:t>
            </a:fld>
            <a:endParaRPr lang="en-US" dirty="0"/>
          </a:p>
        </p:txBody>
      </p:sp>
      <p:sp>
        <p:nvSpPr>
          <p:cNvPr id="24" name="ZoneTexte 23"/>
          <p:cNvSpPr txBox="1"/>
          <p:nvPr/>
        </p:nvSpPr>
        <p:spPr>
          <a:xfrm>
            <a:off x="9505890" y="3910156"/>
            <a:ext cx="400110" cy="2376000"/>
          </a:xfrm>
          <a:prstGeom prst="rect">
            <a:avLst/>
          </a:prstGeom>
          <a:solidFill>
            <a:srgbClr val="002060"/>
          </a:solidFill>
        </p:spPr>
        <p:txBody>
          <a:bodyPr vert="vert270" wrap="square" rtlCol="0">
            <a:spAutoFit/>
          </a:bodyPr>
          <a:lstStyle/>
          <a:p>
            <a:pPr algn="ctr"/>
            <a:r>
              <a:rPr lang="en-US" sz="1400" dirty="0" smtClean="0">
                <a:solidFill>
                  <a:schemeClr val="bg1"/>
                </a:solidFill>
              </a:rPr>
              <a:t>Step seven: capture basics</a:t>
            </a:r>
            <a:endParaRPr lang="en-US" sz="1400" dirty="0">
              <a:solidFill>
                <a:schemeClr val="bg1"/>
              </a:solidFill>
            </a:endParaRPr>
          </a:p>
        </p:txBody>
      </p:sp>
      <p:pic>
        <p:nvPicPr>
          <p:cNvPr id="4" name="Imag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05128" y="1028707"/>
            <a:ext cx="3065006" cy="5108341"/>
          </a:xfrm>
          <a:prstGeom prst="rect">
            <a:avLst/>
          </a:prstGeom>
        </p:spPr>
      </p:pic>
    </p:spTree>
    <p:extLst>
      <p:ext uri="{BB962C8B-B14F-4D97-AF65-F5344CB8AC3E}">
        <p14:creationId xmlns:p14="http://schemas.microsoft.com/office/powerpoint/2010/main" val="140655458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p:cNvSpPr>
            <a:spLocks noGrp="1"/>
          </p:cNvSpPr>
          <p:nvPr>
            <p:ph type="title"/>
          </p:nvPr>
        </p:nvSpPr>
        <p:spPr/>
        <p:txBody>
          <a:bodyPr/>
          <a:lstStyle/>
          <a:p>
            <a:r>
              <a:rPr lang="en-US" dirty="0"/>
              <a:t>Local </a:t>
            </a:r>
            <a:r>
              <a:rPr lang="en-US" dirty="0" smtClean="0"/>
              <a:t>Enrollment Process 2/2</a:t>
            </a:r>
            <a:endParaRPr lang="en-US" dirty="0"/>
          </a:p>
        </p:txBody>
      </p:sp>
      <p:sp>
        <p:nvSpPr>
          <p:cNvPr id="11" name="Espace réservé du pied de page 10"/>
          <p:cNvSpPr>
            <a:spLocks noGrp="1"/>
          </p:cNvSpPr>
          <p:nvPr>
            <p:ph type="ftr" sz="quarter" idx="11"/>
          </p:nvPr>
        </p:nvSpPr>
        <p:spPr/>
        <p:txBody>
          <a:bodyPr/>
          <a:lstStyle/>
          <a:p>
            <a:pPr algn="l"/>
            <a:r>
              <a:rPr lang="en-US" smtClean="0"/>
              <a:t>IDEMIA - 2018_2000035854 – V1</a:t>
            </a:r>
            <a:endParaRPr lang="en-US" dirty="0"/>
          </a:p>
        </p:txBody>
      </p:sp>
      <p:sp>
        <p:nvSpPr>
          <p:cNvPr id="12" name="Espace réservé du numéro de diapositive 11"/>
          <p:cNvSpPr>
            <a:spLocks noGrp="1"/>
          </p:cNvSpPr>
          <p:nvPr>
            <p:ph type="sldNum" sz="quarter" idx="12"/>
          </p:nvPr>
        </p:nvSpPr>
        <p:spPr/>
        <p:txBody>
          <a:bodyPr/>
          <a:lstStyle/>
          <a:p>
            <a:fld id="{733122C9-A0B9-462F-8757-0847AD287B63}" type="slidenum">
              <a:rPr lang="en-US" smtClean="0"/>
              <a:pPr/>
              <a:t>26</a:t>
            </a:fld>
            <a:endParaRPr lang="en-US" dirty="0"/>
          </a:p>
        </p:txBody>
      </p:sp>
      <p:sp>
        <p:nvSpPr>
          <p:cNvPr id="24" name="ZoneTexte 23"/>
          <p:cNvSpPr txBox="1"/>
          <p:nvPr/>
        </p:nvSpPr>
        <p:spPr>
          <a:xfrm>
            <a:off x="9505890" y="3910156"/>
            <a:ext cx="400110" cy="2376000"/>
          </a:xfrm>
          <a:prstGeom prst="rect">
            <a:avLst/>
          </a:prstGeom>
          <a:solidFill>
            <a:srgbClr val="002060"/>
          </a:solidFill>
        </p:spPr>
        <p:txBody>
          <a:bodyPr vert="vert270" wrap="square" rtlCol="0">
            <a:spAutoFit/>
          </a:bodyPr>
          <a:lstStyle/>
          <a:p>
            <a:pPr algn="ctr"/>
            <a:r>
              <a:rPr lang="en-US" sz="1400" dirty="0" smtClean="0">
                <a:solidFill>
                  <a:schemeClr val="bg1"/>
                </a:solidFill>
              </a:rPr>
              <a:t>Step seven: capture basics</a:t>
            </a:r>
            <a:endParaRPr lang="en-US" sz="1400" dirty="0">
              <a:solidFill>
                <a:schemeClr val="bg1"/>
              </a:solidFill>
            </a:endParaRPr>
          </a:p>
        </p:txBody>
      </p:sp>
      <p:pic>
        <p:nvPicPr>
          <p:cNvPr id="3" name="Imag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4488" y="1268760"/>
            <a:ext cx="2088232" cy="3480386"/>
          </a:xfrm>
          <a:prstGeom prst="rect">
            <a:avLst/>
          </a:prstGeom>
        </p:spPr>
      </p:pic>
      <p:pic>
        <p:nvPicPr>
          <p:cNvPr id="5" name="Imag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05386" y="1292397"/>
            <a:ext cx="2080889" cy="3468147"/>
          </a:xfrm>
          <a:prstGeom prst="rect">
            <a:avLst/>
          </a:prstGeom>
        </p:spPr>
      </p:pic>
      <p:pic>
        <p:nvPicPr>
          <p:cNvPr id="6" name="Imag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58942" y="1280476"/>
            <a:ext cx="2077172" cy="3461953"/>
          </a:xfrm>
          <a:prstGeom prst="rect">
            <a:avLst/>
          </a:prstGeom>
        </p:spPr>
      </p:pic>
      <p:pic>
        <p:nvPicPr>
          <p:cNvPr id="7" name="Imag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85248" y="1276022"/>
            <a:ext cx="2071508" cy="3452514"/>
          </a:xfrm>
          <a:prstGeom prst="rect">
            <a:avLst/>
          </a:prstGeom>
        </p:spPr>
      </p:pic>
      <p:sp>
        <p:nvSpPr>
          <p:cNvPr id="15" name="ZoneTexte 14"/>
          <p:cNvSpPr txBox="1"/>
          <p:nvPr/>
        </p:nvSpPr>
        <p:spPr>
          <a:xfrm>
            <a:off x="2720752" y="4799525"/>
            <a:ext cx="2080889" cy="600164"/>
          </a:xfrm>
          <a:prstGeom prst="rect">
            <a:avLst/>
          </a:prstGeom>
          <a:noFill/>
        </p:spPr>
        <p:txBody>
          <a:bodyPr wrap="square" rtlCol="0">
            <a:spAutoFit/>
          </a:bodyPr>
          <a:lstStyle/>
          <a:p>
            <a:r>
              <a:rPr lang="en-US" sz="1100" dirty="0" smtClean="0"/>
              <a:t>NB: To complete enrollment, minimum of two waves are required</a:t>
            </a:r>
            <a:r>
              <a:rPr lang="fr-FR" sz="1100" dirty="0" smtClean="0"/>
              <a:t>.</a:t>
            </a:r>
            <a:endParaRPr lang="fr-FR" sz="1100" dirty="0"/>
          </a:p>
        </p:txBody>
      </p:sp>
      <p:sp>
        <p:nvSpPr>
          <p:cNvPr id="13" name="ZoneTexte 12"/>
          <p:cNvSpPr txBox="1"/>
          <p:nvPr/>
        </p:nvSpPr>
        <p:spPr>
          <a:xfrm>
            <a:off x="992560" y="4882712"/>
            <a:ext cx="1455493" cy="430887"/>
          </a:xfrm>
          <a:prstGeom prst="rect">
            <a:avLst/>
          </a:prstGeom>
          <a:noFill/>
        </p:spPr>
        <p:txBody>
          <a:bodyPr wrap="square" rtlCol="0">
            <a:spAutoFit/>
          </a:bodyPr>
          <a:lstStyle/>
          <a:p>
            <a:r>
              <a:rPr lang="fr-FR" sz="1100" dirty="0" err="1" smtClean="0"/>
              <a:t>Allow</a:t>
            </a:r>
            <a:r>
              <a:rPr lang="fr-FR" sz="1100" dirty="0" smtClean="0"/>
              <a:t> to set the </a:t>
            </a:r>
            <a:r>
              <a:rPr lang="fr-FR" sz="1100" dirty="0" err="1" smtClean="0"/>
              <a:t>quality</a:t>
            </a:r>
            <a:r>
              <a:rPr lang="fr-FR" sz="1100" dirty="0" smtClean="0"/>
              <a:t> </a:t>
            </a:r>
            <a:r>
              <a:rPr lang="fr-FR" sz="1100" dirty="0" err="1" smtClean="0"/>
              <a:t>threshold</a:t>
            </a:r>
            <a:r>
              <a:rPr lang="fr-FR" sz="1100" dirty="0" smtClean="0"/>
              <a:t> </a:t>
            </a:r>
            <a:endParaRPr lang="fr-FR" sz="1100" dirty="0"/>
          </a:p>
        </p:txBody>
      </p:sp>
      <p:sp>
        <p:nvSpPr>
          <p:cNvPr id="14" name="ZoneTexte 13"/>
          <p:cNvSpPr txBox="1"/>
          <p:nvPr/>
        </p:nvSpPr>
        <p:spPr>
          <a:xfrm>
            <a:off x="992560" y="5338724"/>
            <a:ext cx="1455493" cy="600164"/>
          </a:xfrm>
          <a:prstGeom prst="rect">
            <a:avLst/>
          </a:prstGeom>
          <a:noFill/>
        </p:spPr>
        <p:txBody>
          <a:bodyPr wrap="square" rtlCol="0">
            <a:spAutoFit/>
          </a:bodyPr>
          <a:lstStyle/>
          <a:p>
            <a:r>
              <a:rPr lang="fr-FR" sz="1100" dirty="0" err="1" smtClean="0"/>
              <a:t>Allow</a:t>
            </a:r>
            <a:r>
              <a:rPr lang="fr-FR" sz="1100" dirty="0" smtClean="0"/>
              <a:t> to change the </a:t>
            </a:r>
            <a:r>
              <a:rPr lang="fr-FR" sz="1100" dirty="0" err="1" smtClean="0"/>
              <a:t>current</a:t>
            </a:r>
            <a:r>
              <a:rPr lang="fr-FR" sz="1100" dirty="0" smtClean="0"/>
              <a:t> hand to </a:t>
            </a:r>
            <a:r>
              <a:rPr lang="fr-FR" sz="1100" dirty="0" err="1" smtClean="0"/>
              <a:t>enroll</a:t>
            </a:r>
            <a:r>
              <a:rPr lang="fr-FR" sz="1100" dirty="0" smtClean="0"/>
              <a:t> (</a:t>
            </a:r>
            <a:r>
              <a:rPr lang="fr-FR" sz="1100" dirty="0" err="1" smtClean="0"/>
              <a:t>left</a:t>
            </a:r>
            <a:r>
              <a:rPr lang="fr-FR" sz="1100" dirty="0" smtClean="0"/>
              <a:t> /right)</a:t>
            </a:r>
            <a:endParaRPr lang="fr-FR" sz="1100" dirty="0"/>
          </a:p>
        </p:txBody>
      </p:sp>
      <p:pic>
        <p:nvPicPr>
          <p:cNvPr id="9" name="Image 8"/>
          <p:cNvPicPr>
            <a:picLocks noChangeAspect="1"/>
          </p:cNvPicPr>
          <p:nvPr/>
        </p:nvPicPr>
        <p:blipFill>
          <a:blip r:embed="rId6"/>
          <a:stretch>
            <a:fillRect/>
          </a:stretch>
        </p:blipFill>
        <p:spPr>
          <a:xfrm>
            <a:off x="488504" y="4904573"/>
            <a:ext cx="520486" cy="393256"/>
          </a:xfrm>
          <a:prstGeom prst="rect">
            <a:avLst/>
          </a:prstGeom>
        </p:spPr>
      </p:pic>
      <p:pic>
        <p:nvPicPr>
          <p:cNvPr id="10" name="Image 9"/>
          <p:cNvPicPr>
            <a:picLocks noChangeAspect="1"/>
          </p:cNvPicPr>
          <p:nvPr/>
        </p:nvPicPr>
        <p:blipFill>
          <a:blip r:embed="rId7"/>
          <a:stretch>
            <a:fillRect/>
          </a:stretch>
        </p:blipFill>
        <p:spPr>
          <a:xfrm>
            <a:off x="488504" y="5473625"/>
            <a:ext cx="527196" cy="398326"/>
          </a:xfrm>
          <a:prstGeom prst="rect">
            <a:avLst/>
          </a:prstGeom>
        </p:spPr>
      </p:pic>
    </p:spTree>
    <p:extLst>
      <p:ext uri="{BB962C8B-B14F-4D97-AF65-F5344CB8AC3E}">
        <p14:creationId xmlns:p14="http://schemas.microsoft.com/office/powerpoint/2010/main" val="162052320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p:cNvSpPr>
            <a:spLocks noGrp="1"/>
          </p:cNvSpPr>
          <p:nvPr>
            <p:ph type="title"/>
          </p:nvPr>
        </p:nvSpPr>
        <p:spPr/>
        <p:txBody>
          <a:bodyPr/>
          <a:lstStyle/>
          <a:p>
            <a:r>
              <a:rPr lang="en-US" dirty="0" smtClean="0"/>
              <a:t>Acquisition </a:t>
            </a:r>
            <a:r>
              <a:rPr lang="en-US" dirty="0"/>
              <a:t>guidelines 1</a:t>
            </a:r>
            <a:r>
              <a:rPr lang="en-US" dirty="0" smtClean="0"/>
              <a:t>/2</a:t>
            </a:r>
            <a:endParaRPr lang="en-US" dirty="0"/>
          </a:p>
        </p:txBody>
      </p:sp>
      <p:sp>
        <p:nvSpPr>
          <p:cNvPr id="11" name="Espace réservé du pied de page 10"/>
          <p:cNvSpPr>
            <a:spLocks noGrp="1"/>
          </p:cNvSpPr>
          <p:nvPr>
            <p:ph type="ftr" sz="quarter" idx="11"/>
          </p:nvPr>
        </p:nvSpPr>
        <p:spPr/>
        <p:txBody>
          <a:bodyPr/>
          <a:lstStyle/>
          <a:p>
            <a:pPr algn="l"/>
            <a:r>
              <a:rPr lang="en-US" smtClean="0"/>
              <a:t>IDEMIA - 2018_2000035854 – V1</a:t>
            </a:r>
            <a:endParaRPr lang="en-US" dirty="0"/>
          </a:p>
        </p:txBody>
      </p:sp>
      <p:sp>
        <p:nvSpPr>
          <p:cNvPr id="12" name="Espace réservé du numéro de diapositive 11"/>
          <p:cNvSpPr>
            <a:spLocks noGrp="1"/>
          </p:cNvSpPr>
          <p:nvPr>
            <p:ph type="sldNum" sz="quarter" idx="12"/>
          </p:nvPr>
        </p:nvSpPr>
        <p:spPr/>
        <p:txBody>
          <a:bodyPr/>
          <a:lstStyle/>
          <a:p>
            <a:fld id="{733122C9-A0B9-462F-8757-0847AD287B63}" type="slidenum">
              <a:rPr lang="en-US" smtClean="0"/>
              <a:pPr/>
              <a:t>27</a:t>
            </a:fld>
            <a:endParaRPr lang="en-US" dirty="0"/>
          </a:p>
        </p:txBody>
      </p:sp>
      <p:sp>
        <p:nvSpPr>
          <p:cNvPr id="24" name="ZoneTexte 23"/>
          <p:cNvSpPr txBox="1"/>
          <p:nvPr/>
        </p:nvSpPr>
        <p:spPr>
          <a:xfrm>
            <a:off x="9505890" y="3910156"/>
            <a:ext cx="400110" cy="2376000"/>
          </a:xfrm>
          <a:prstGeom prst="rect">
            <a:avLst/>
          </a:prstGeom>
          <a:solidFill>
            <a:srgbClr val="002060"/>
          </a:solidFill>
        </p:spPr>
        <p:txBody>
          <a:bodyPr vert="vert270" wrap="square" rtlCol="0">
            <a:spAutoFit/>
          </a:bodyPr>
          <a:lstStyle/>
          <a:p>
            <a:pPr algn="ctr"/>
            <a:r>
              <a:rPr lang="en-US" sz="1400" dirty="0" smtClean="0">
                <a:solidFill>
                  <a:schemeClr val="bg1"/>
                </a:solidFill>
              </a:rPr>
              <a:t>Step seven: capture basics</a:t>
            </a:r>
            <a:endParaRPr lang="en-US" sz="1400" dirty="0">
              <a:solidFill>
                <a:schemeClr val="bg1"/>
              </a:solidFill>
            </a:endParaRPr>
          </a:p>
        </p:txBody>
      </p:sp>
      <p:sp>
        <p:nvSpPr>
          <p:cNvPr id="14" name="TextBox 9"/>
          <p:cNvSpPr txBox="1"/>
          <p:nvPr/>
        </p:nvSpPr>
        <p:spPr>
          <a:xfrm>
            <a:off x="56456" y="1028707"/>
            <a:ext cx="9721080" cy="338554"/>
          </a:xfrm>
          <a:prstGeom prst="rect">
            <a:avLst/>
          </a:prstGeom>
          <a:solidFill>
            <a:schemeClr val="accent1">
              <a:lumMod val="40000"/>
              <a:lumOff val="60000"/>
            </a:schemeClr>
          </a:solidFill>
        </p:spPr>
        <p:txBody>
          <a:bodyPr wrap="square" rtlCol="0">
            <a:spAutoFit/>
          </a:bodyPr>
          <a:lstStyle/>
          <a:p>
            <a:pPr algn="ctr"/>
            <a:r>
              <a:rPr lang="en-IN" sz="1600" b="1" dirty="0" smtClean="0"/>
              <a:t>Ideal acquisition procedure</a:t>
            </a:r>
            <a:endParaRPr lang="en-IN" sz="1600" b="1" dirty="0"/>
          </a:p>
        </p:txBody>
      </p:sp>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48544" y="2165584"/>
            <a:ext cx="1288248" cy="1207733"/>
          </a:xfrm>
          <a:prstGeom prst="rect">
            <a:avLst/>
          </a:prstGeom>
        </p:spPr>
      </p:pic>
      <p:pic>
        <p:nvPicPr>
          <p:cNvPr id="4" name="Imag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04728" y="2165584"/>
            <a:ext cx="1281337" cy="1201253"/>
          </a:xfrm>
          <a:prstGeom prst="rect">
            <a:avLst/>
          </a:prstGeom>
        </p:spPr>
      </p:pic>
      <p:pic>
        <p:nvPicPr>
          <p:cNvPr id="7" name="Imag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50145" y="2165585"/>
            <a:ext cx="1281336" cy="1201253"/>
          </a:xfrm>
          <a:prstGeom prst="rect">
            <a:avLst/>
          </a:prstGeom>
        </p:spPr>
      </p:pic>
      <p:pic>
        <p:nvPicPr>
          <p:cNvPr id="9" name="Imag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99417" y="2165585"/>
            <a:ext cx="1281336" cy="1201253"/>
          </a:xfrm>
          <a:prstGeom prst="rect">
            <a:avLst/>
          </a:prstGeom>
        </p:spPr>
      </p:pic>
      <p:pic>
        <p:nvPicPr>
          <p:cNvPr id="16" name="Image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444834" y="2158293"/>
            <a:ext cx="1296888" cy="1215833"/>
          </a:xfrm>
          <a:prstGeom prst="rect">
            <a:avLst/>
          </a:prstGeom>
        </p:spPr>
      </p:pic>
      <p:pic>
        <p:nvPicPr>
          <p:cNvPr id="20" name="Picture 425"/>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047697" y="2071932"/>
            <a:ext cx="287655" cy="287655"/>
          </a:xfrm>
          <a:prstGeom prst="rect">
            <a:avLst/>
          </a:prstGeom>
          <a:noFill/>
        </p:spPr>
      </p:pic>
      <p:pic>
        <p:nvPicPr>
          <p:cNvPr id="21" name="Picture 425"/>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678521" y="2071933"/>
            <a:ext cx="287655" cy="287655"/>
          </a:xfrm>
          <a:prstGeom prst="rect">
            <a:avLst/>
          </a:prstGeom>
          <a:noFill/>
        </p:spPr>
      </p:pic>
      <p:pic>
        <p:nvPicPr>
          <p:cNvPr id="22" name="Picture 425"/>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327795" y="2071931"/>
            <a:ext cx="287655" cy="287655"/>
          </a:xfrm>
          <a:prstGeom prst="rect">
            <a:avLst/>
          </a:prstGeom>
          <a:noFill/>
        </p:spPr>
      </p:pic>
      <p:pic>
        <p:nvPicPr>
          <p:cNvPr id="23" name="Picture 425"/>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973210" y="2071930"/>
            <a:ext cx="287655" cy="287655"/>
          </a:xfrm>
          <a:prstGeom prst="rect">
            <a:avLst/>
          </a:prstGeom>
          <a:noFill/>
        </p:spPr>
      </p:pic>
      <p:pic>
        <p:nvPicPr>
          <p:cNvPr id="25" name="Picture 425"/>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645098" y="2082633"/>
            <a:ext cx="287655" cy="287655"/>
          </a:xfrm>
          <a:prstGeom prst="rect">
            <a:avLst/>
          </a:prstGeom>
          <a:noFill/>
        </p:spPr>
      </p:pic>
      <p:sp>
        <p:nvSpPr>
          <p:cNvPr id="26" name="Espace réservé du contenu 8"/>
          <p:cNvSpPr txBox="1">
            <a:spLocks/>
          </p:cNvSpPr>
          <p:nvPr/>
        </p:nvSpPr>
        <p:spPr bwMode="gray">
          <a:xfrm>
            <a:off x="848544" y="3561622"/>
            <a:ext cx="3024336" cy="1402192"/>
          </a:xfrm>
          <a:prstGeom prst="rect">
            <a:avLst/>
          </a:prstGeom>
        </p:spPr>
        <p:txBody>
          <a:bodyPr vert="horz" lIns="0" tIns="0" rIns="0" bIns="0" rtlCol="0" anchor="t" anchorCtr="0">
            <a:noAutofit/>
          </a:bodyPr>
          <a:lstStyle>
            <a:lvl1pPr marL="0" indent="0" algn="l" defTabSz="685766" rtl="0" eaLnBrk="1" latinLnBrk="0" hangingPunct="1">
              <a:lnSpc>
                <a:spcPct val="100000"/>
              </a:lnSpc>
              <a:spcBef>
                <a:spcPts val="1350"/>
              </a:spcBef>
              <a:spcAft>
                <a:spcPts val="450"/>
              </a:spcAft>
              <a:buFont typeface="Arial" pitchFamily="34" charset="0"/>
              <a:buNone/>
              <a:defRPr sz="1088" b="1" kern="1200">
                <a:solidFill>
                  <a:schemeClr val="accent1"/>
                </a:solidFill>
                <a:latin typeface="+mn-lt"/>
                <a:ea typeface="+mn-ea"/>
                <a:cs typeface="+mn-cs"/>
              </a:defRPr>
            </a:lvl1pPr>
            <a:lvl2pPr marL="0" indent="0" algn="l" defTabSz="685766" rtl="0" eaLnBrk="1" latinLnBrk="0" hangingPunct="1">
              <a:lnSpc>
                <a:spcPct val="100000"/>
              </a:lnSpc>
              <a:spcBef>
                <a:spcPts val="450"/>
              </a:spcBef>
              <a:spcAft>
                <a:spcPts val="450"/>
              </a:spcAft>
              <a:buClr>
                <a:schemeClr val="accent3"/>
              </a:buClr>
              <a:buFont typeface="Wingdings 2" panose="05020102010507070707" pitchFamily="18" charset="2"/>
              <a:buNone/>
              <a:defRPr sz="825" kern="1200">
                <a:solidFill>
                  <a:schemeClr val="accent2"/>
                </a:solidFill>
                <a:latin typeface="+mn-lt"/>
                <a:ea typeface="+mn-ea"/>
                <a:cs typeface="+mn-cs"/>
              </a:defRPr>
            </a:lvl2pPr>
            <a:lvl3pPr marL="107994" indent="-107994" algn="l" defTabSz="685766" rtl="0" eaLnBrk="1" latinLnBrk="0" hangingPunct="1">
              <a:lnSpc>
                <a:spcPct val="100000"/>
              </a:lnSpc>
              <a:spcBef>
                <a:spcPts val="450"/>
              </a:spcBef>
              <a:spcAft>
                <a:spcPts val="450"/>
              </a:spcAft>
              <a:buClr>
                <a:schemeClr val="accent3"/>
              </a:buClr>
              <a:buSzPct val="100000"/>
              <a:buFont typeface="Wingdings 2" panose="05020102010507070707" pitchFamily="18" charset="2"/>
              <a:buChar char="¿"/>
              <a:defRPr sz="825" kern="1200">
                <a:solidFill>
                  <a:schemeClr val="accent2"/>
                </a:solidFill>
                <a:latin typeface="+mn-lt"/>
                <a:ea typeface="+mn-ea"/>
                <a:cs typeface="+mn-cs"/>
              </a:defRPr>
            </a:lvl3pPr>
            <a:lvl4pPr marL="269987" indent="-107994" algn="l" defTabSz="685766" rtl="0" eaLnBrk="1" latinLnBrk="0" hangingPunct="1">
              <a:lnSpc>
                <a:spcPct val="120000"/>
              </a:lnSpc>
              <a:spcBef>
                <a:spcPts val="0"/>
              </a:spcBef>
              <a:buClr>
                <a:schemeClr val="accent3"/>
              </a:buClr>
              <a:buSzPct val="100000"/>
              <a:buFont typeface="Arial Black" panose="020B0A04020102020204" pitchFamily="34" charset="0"/>
              <a:buChar char="&gt;"/>
              <a:defRPr sz="825" kern="1200" baseline="0">
                <a:solidFill>
                  <a:schemeClr val="accent2"/>
                </a:solidFill>
                <a:latin typeface="+mn-lt"/>
                <a:ea typeface="+mn-ea"/>
                <a:cs typeface="+mn-cs"/>
              </a:defRPr>
            </a:lvl4pPr>
            <a:lvl5pPr marL="458978" indent="-107994" algn="l" defTabSz="685766" rtl="0" eaLnBrk="1" latinLnBrk="0" hangingPunct="1">
              <a:lnSpc>
                <a:spcPct val="120000"/>
              </a:lnSpc>
              <a:spcBef>
                <a:spcPts val="0"/>
              </a:spcBef>
              <a:buClr>
                <a:schemeClr val="accent3"/>
              </a:buClr>
              <a:buSzPct val="100000"/>
              <a:buFont typeface="Wingdings" panose="05000000000000000000" pitchFamily="2" charset="2"/>
              <a:buChar char="w"/>
              <a:defRPr sz="825" kern="1200">
                <a:solidFill>
                  <a:schemeClr val="accent2"/>
                </a:solidFill>
                <a:latin typeface="+mn-lt"/>
                <a:ea typeface="+mn-ea"/>
                <a:cs typeface="+mn-cs"/>
              </a:defRPr>
            </a:lvl5pPr>
            <a:lvl6pPr marL="1885856"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39"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22"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05"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sz="1400" b="0" dirty="0"/>
              <a:t>Insert your hand flat, palm down, from the front of the </a:t>
            </a:r>
            <a:r>
              <a:rPr lang="en-US" sz="1400" b="0" dirty="0" smtClean="0"/>
              <a:t>scanner</a:t>
            </a:r>
          </a:p>
          <a:p>
            <a:r>
              <a:rPr lang="en-US" sz="1400" b="0" dirty="0"/>
              <a:t>Slightly spread apart your fingers</a:t>
            </a:r>
          </a:p>
        </p:txBody>
      </p:sp>
      <p:sp>
        <p:nvSpPr>
          <p:cNvPr id="27" name="Espace réservé du contenu 8"/>
          <p:cNvSpPr txBox="1">
            <a:spLocks/>
          </p:cNvSpPr>
          <p:nvPr/>
        </p:nvSpPr>
        <p:spPr bwMode="gray">
          <a:xfrm>
            <a:off x="4152730" y="3561622"/>
            <a:ext cx="4588991" cy="875490"/>
          </a:xfrm>
          <a:prstGeom prst="rect">
            <a:avLst/>
          </a:prstGeom>
        </p:spPr>
        <p:txBody>
          <a:bodyPr vert="horz" lIns="0" tIns="0" rIns="0" bIns="0" rtlCol="0" anchor="t" anchorCtr="0">
            <a:noAutofit/>
          </a:bodyPr>
          <a:lstStyle>
            <a:lvl1pPr marL="0" indent="0" algn="l" defTabSz="685766" rtl="0" eaLnBrk="1" latinLnBrk="0" hangingPunct="1">
              <a:lnSpc>
                <a:spcPct val="100000"/>
              </a:lnSpc>
              <a:spcBef>
                <a:spcPts val="1350"/>
              </a:spcBef>
              <a:spcAft>
                <a:spcPts val="450"/>
              </a:spcAft>
              <a:buFont typeface="Arial" pitchFamily="34" charset="0"/>
              <a:buNone/>
              <a:defRPr sz="1088" b="1" kern="1200">
                <a:solidFill>
                  <a:schemeClr val="accent1"/>
                </a:solidFill>
                <a:latin typeface="+mn-lt"/>
                <a:ea typeface="+mn-ea"/>
                <a:cs typeface="+mn-cs"/>
              </a:defRPr>
            </a:lvl1pPr>
            <a:lvl2pPr marL="0" indent="0" algn="l" defTabSz="685766" rtl="0" eaLnBrk="1" latinLnBrk="0" hangingPunct="1">
              <a:lnSpc>
                <a:spcPct val="100000"/>
              </a:lnSpc>
              <a:spcBef>
                <a:spcPts val="450"/>
              </a:spcBef>
              <a:spcAft>
                <a:spcPts val="450"/>
              </a:spcAft>
              <a:buClr>
                <a:schemeClr val="accent3"/>
              </a:buClr>
              <a:buFont typeface="Wingdings 2" panose="05020102010507070707" pitchFamily="18" charset="2"/>
              <a:buNone/>
              <a:defRPr sz="825" kern="1200">
                <a:solidFill>
                  <a:schemeClr val="accent2"/>
                </a:solidFill>
                <a:latin typeface="+mn-lt"/>
                <a:ea typeface="+mn-ea"/>
                <a:cs typeface="+mn-cs"/>
              </a:defRPr>
            </a:lvl2pPr>
            <a:lvl3pPr marL="107994" indent="-107994" algn="l" defTabSz="685766" rtl="0" eaLnBrk="1" latinLnBrk="0" hangingPunct="1">
              <a:lnSpc>
                <a:spcPct val="100000"/>
              </a:lnSpc>
              <a:spcBef>
                <a:spcPts val="450"/>
              </a:spcBef>
              <a:spcAft>
                <a:spcPts val="450"/>
              </a:spcAft>
              <a:buClr>
                <a:schemeClr val="accent3"/>
              </a:buClr>
              <a:buSzPct val="100000"/>
              <a:buFont typeface="Wingdings 2" panose="05020102010507070707" pitchFamily="18" charset="2"/>
              <a:buChar char="¿"/>
              <a:defRPr sz="825" kern="1200">
                <a:solidFill>
                  <a:schemeClr val="accent2"/>
                </a:solidFill>
                <a:latin typeface="+mn-lt"/>
                <a:ea typeface="+mn-ea"/>
                <a:cs typeface="+mn-cs"/>
              </a:defRPr>
            </a:lvl3pPr>
            <a:lvl4pPr marL="269987" indent="-107994" algn="l" defTabSz="685766" rtl="0" eaLnBrk="1" latinLnBrk="0" hangingPunct="1">
              <a:lnSpc>
                <a:spcPct val="120000"/>
              </a:lnSpc>
              <a:spcBef>
                <a:spcPts val="0"/>
              </a:spcBef>
              <a:buClr>
                <a:schemeClr val="accent3"/>
              </a:buClr>
              <a:buSzPct val="100000"/>
              <a:buFont typeface="Arial Black" panose="020B0A04020102020204" pitchFamily="34" charset="0"/>
              <a:buChar char="&gt;"/>
              <a:defRPr sz="825" kern="1200" baseline="0">
                <a:solidFill>
                  <a:schemeClr val="accent2"/>
                </a:solidFill>
                <a:latin typeface="+mn-lt"/>
                <a:ea typeface="+mn-ea"/>
                <a:cs typeface="+mn-cs"/>
              </a:defRPr>
            </a:lvl4pPr>
            <a:lvl5pPr marL="458978" indent="-107994" algn="l" defTabSz="685766" rtl="0" eaLnBrk="1" latinLnBrk="0" hangingPunct="1">
              <a:lnSpc>
                <a:spcPct val="120000"/>
              </a:lnSpc>
              <a:spcBef>
                <a:spcPts val="0"/>
              </a:spcBef>
              <a:buClr>
                <a:schemeClr val="accent3"/>
              </a:buClr>
              <a:buSzPct val="100000"/>
              <a:buFont typeface="Wingdings" panose="05000000000000000000" pitchFamily="2" charset="2"/>
              <a:buChar char="w"/>
              <a:defRPr sz="825" kern="1200">
                <a:solidFill>
                  <a:schemeClr val="accent2"/>
                </a:solidFill>
                <a:latin typeface="+mn-lt"/>
                <a:ea typeface="+mn-ea"/>
                <a:cs typeface="+mn-cs"/>
              </a:defRPr>
            </a:lvl5pPr>
            <a:lvl6pPr marL="1885856"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39"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22"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05"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sz="1400" b="0" dirty="0" smtClean="0"/>
              <a:t>Place </a:t>
            </a:r>
            <a:r>
              <a:rPr lang="en-US" sz="1400" b="0" dirty="0"/>
              <a:t>your hand between the cover and the optical </a:t>
            </a:r>
            <a:r>
              <a:rPr lang="en-US" sz="1400" b="0" dirty="0" smtClean="0"/>
              <a:t>sensor</a:t>
            </a:r>
          </a:p>
          <a:p>
            <a:r>
              <a:rPr lang="en-US" sz="1400" b="0" dirty="0" smtClean="0"/>
              <a:t>Slide </a:t>
            </a:r>
            <a:r>
              <a:rPr lang="en-US" sz="1400" b="0" dirty="0"/>
              <a:t>your hand from right to left or left to right</a:t>
            </a:r>
          </a:p>
        </p:txBody>
      </p:sp>
    </p:spTree>
    <p:extLst>
      <p:ext uri="{BB962C8B-B14F-4D97-AF65-F5344CB8AC3E}">
        <p14:creationId xmlns:p14="http://schemas.microsoft.com/office/powerpoint/2010/main" val="213084844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p:cNvSpPr>
            <a:spLocks noGrp="1"/>
          </p:cNvSpPr>
          <p:nvPr>
            <p:ph type="title"/>
          </p:nvPr>
        </p:nvSpPr>
        <p:spPr/>
        <p:txBody>
          <a:bodyPr/>
          <a:lstStyle/>
          <a:p>
            <a:r>
              <a:rPr lang="en-US" dirty="0" smtClean="0"/>
              <a:t>Acquisition </a:t>
            </a:r>
            <a:r>
              <a:rPr lang="en-US" dirty="0"/>
              <a:t>guidelines </a:t>
            </a:r>
            <a:r>
              <a:rPr lang="en-US" dirty="0" smtClean="0"/>
              <a:t>2/2</a:t>
            </a:r>
            <a:endParaRPr lang="en-US" dirty="0"/>
          </a:p>
        </p:txBody>
      </p:sp>
      <p:sp>
        <p:nvSpPr>
          <p:cNvPr id="11" name="Espace réservé du pied de page 10"/>
          <p:cNvSpPr>
            <a:spLocks noGrp="1"/>
          </p:cNvSpPr>
          <p:nvPr>
            <p:ph type="ftr" sz="quarter" idx="11"/>
          </p:nvPr>
        </p:nvSpPr>
        <p:spPr/>
        <p:txBody>
          <a:bodyPr/>
          <a:lstStyle/>
          <a:p>
            <a:pPr algn="l"/>
            <a:r>
              <a:rPr lang="en-US" smtClean="0"/>
              <a:t>IDEMIA - 2018_2000035854 – V1</a:t>
            </a:r>
            <a:endParaRPr lang="en-US" dirty="0"/>
          </a:p>
        </p:txBody>
      </p:sp>
      <p:sp>
        <p:nvSpPr>
          <p:cNvPr id="12" name="Espace réservé du numéro de diapositive 11"/>
          <p:cNvSpPr>
            <a:spLocks noGrp="1"/>
          </p:cNvSpPr>
          <p:nvPr>
            <p:ph type="sldNum" sz="quarter" idx="12"/>
          </p:nvPr>
        </p:nvSpPr>
        <p:spPr/>
        <p:txBody>
          <a:bodyPr/>
          <a:lstStyle/>
          <a:p>
            <a:fld id="{733122C9-A0B9-462F-8757-0847AD287B63}" type="slidenum">
              <a:rPr lang="en-US" smtClean="0"/>
              <a:pPr/>
              <a:t>28</a:t>
            </a:fld>
            <a:endParaRPr lang="en-US" dirty="0"/>
          </a:p>
        </p:txBody>
      </p:sp>
      <p:sp>
        <p:nvSpPr>
          <p:cNvPr id="24" name="ZoneTexte 23"/>
          <p:cNvSpPr txBox="1"/>
          <p:nvPr/>
        </p:nvSpPr>
        <p:spPr>
          <a:xfrm>
            <a:off x="9505890" y="3910156"/>
            <a:ext cx="400110" cy="2376000"/>
          </a:xfrm>
          <a:prstGeom prst="rect">
            <a:avLst/>
          </a:prstGeom>
          <a:solidFill>
            <a:srgbClr val="002060"/>
          </a:solidFill>
        </p:spPr>
        <p:txBody>
          <a:bodyPr vert="vert270" wrap="square" rtlCol="0">
            <a:spAutoFit/>
          </a:bodyPr>
          <a:lstStyle/>
          <a:p>
            <a:pPr algn="ctr"/>
            <a:r>
              <a:rPr lang="en-US" sz="1400" dirty="0" smtClean="0">
                <a:solidFill>
                  <a:schemeClr val="bg1"/>
                </a:solidFill>
              </a:rPr>
              <a:t>Step seven: capture basics</a:t>
            </a:r>
            <a:endParaRPr lang="en-US" sz="1400" dirty="0">
              <a:solidFill>
                <a:schemeClr val="bg1"/>
              </a:solidFill>
            </a:endParaRPr>
          </a:p>
        </p:txBody>
      </p:sp>
      <p:sp>
        <p:nvSpPr>
          <p:cNvPr id="14" name="TextBox 9"/>
          <p:cNvSpPr txBox="1"/>
          <p:nvPr/>
        </p:nvSpPr>
        <p:spPr>
          <a:xfrm>
            <a:off x="56456" y="1028707"/>
            <a:ext cx="9721080" cy="338554"/>
          </a:xfrm>
          <a:prstGeom prst="rect">
            <a:avLst/>
          </a:prstGeom>
          <a:solidFill>
            <a:schemeClr val="accent1">
              <a:lumMod val="40000"/>
              <a:lumOff val="60000"/>
            </a:schemeClr>
          </a:solidFill>
        </p:spPr>
        <p:txBody>
          <a:bodyPr wrap="square" rtlCol="0">
            <a:spAutoFit/>
          </a:bodyPr>
          <a:lstStyle/>
          <a:p>
            <a:pPr algn="ctr"/>
            <a:r>
              <a:rPr lang="en-IN" sz="1600" b="1" dirty="0"/>
              <a:t>Improper use</a:t>
            </a:r>
          </a:p>
        </p:txBody>
      </p:sp>
      <p:pic>
        <p:nvPicPr>
          <p:cNvPr id="4" name="Imag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80592" y="1772816"/>
            <a:ext cx="1224136" cy="1165843"/>
          </a:xfrm>
          <a:prstGeom prst="rect">
            <a:avLst/>
          </a:prstGeom>
        </p:spPr>
      </p:pic>
      <p:sp>
        <p:nvSpPr>
          <p:cNvPr id="13" name="Espace réservé du contenu 8"/>
          <p:cNvSpPr txBox="1">
            <a:spLocks/>
          </p:cNvSpPr>
          <p:nvPr/>
        </p:nvSpPr>
        <p:spPr bwMode="gray">
          <a:xfrm>
            <a:off x="1280591" y="3034991"/>
            <a:ext cx="1185209" cy="466017"/>
          </a:xfrm>
          <a:prstGeom prst="rect">
            <a:avLst/>
          </a:prstGeom>
        </p:spPr>
        <p:txBody>
          <a:bodyPr vert="horz" lIns="0" tIns="0" rIns="0" bIns="0" rtlCol="0" anchor="t" anchorCtr="0">
            <a:noAutofit/>
          </a:bodyPr>
          <a:lstStyle>
            <a:lvl1pPr marL="0" indent="0" algn="l" defTabSz="685766" rtl="0" eaLnBrk="1" latinLnBrk="0" hangingPunct="1">
              <a:lnSpc>
                <a:spcPct val="100000"/>
              </a:lnSpc>
              <a:spcBef>
                <a:spcPts val="1350"/>
              </a:spcBef>
              <a:spcAft>
                <a:spcPts val="450"/>
              </a:spcAft>
              <a:buFont typeface="Arial" pitchFamily="34" charset="0"/>
              <a:buNone/>
              <a:defRPr sz="1088" b="1" kern="1200">
                <a:solidFill>
                  <a:schemeClr val="accent1"/>
                </a:solidFill>
                <a:latin typeface="+mn-lt"/>
                <a:ea typeface="+mn-ea"/>
                <a:cs typeface="+mn-cs"/>
              </a:defRPr>
            </a:lvl1pPr>
            <a:lvl2pPr marL="0" indent="0" algn="l" defTabSz="685766" rtl="0" eaLnBrk="1" latinLnBrk="0" hangingPunct="1">
              <a:lnSpc>
                <a:spcPct val="100000"/>
              </a:lnSpc>
              <a:spcBef>
                <a:spcPts val="450"/>
              </a:spcBef>
              <a:spcAft>
                <a:spcPts val="450"/>
              </a:spcAft>
              <a:buClr>
                <a:schemeClr val="accent3"/>
              </a:buClr>
              <a:buFont typeface="Wingdings 2" panose="05020102010507070707" pitchFamily="18" charset="2"/>
              <a:buNone/>
              <a:defRPr sz="825" kern="1200">
                <a:solidFill>
                  <a:schemeClr val="accent2"/>
                </a:solidFill>
                <a:latin typeface="+mn-lt"/>
                <a:ea typeface="+mn-ea"/>
                <a:cs typeface="+mn-cs"/>
              </a:defRPr>
            </a:lvl2pPr>
            <a:lvl3pPr marL="107994" indent="-107994" algn="l" defTabSz="685766" rtl="0" eaLnBrk="1" latinLnBrk="0" hangingPunct="1">
              <a:lnSpc>
                <a:spcPct val="100000"/>
              </a:lnSpc>
              <a:spcBef>
                <a:spcPts val="450"/>
              </a:spcBef>
              <a:spcAft>
                <a:spcPts val="450"/>
              </a:spcAft>
              <a:buClr>
                <a:schemeClr val="accent3"/>
              </a:buClr>
              <a:buSzPct val="100000"/>
              <a:buFont typeface="Wingdings 2" panose="05020102010507070707" pitchFamily="18" charset="2"/>
              <a:buChar char="¿"/>
              <a:defRPr sz="825" kern="1200">
                <a:solidFill>
                  <a:schemeClr val="accent2"/>
                </a:solidFill>
                <a:latin typeface="+mn-lt"/>
                <a:ea typeface="+mn-ea"/>
                <a:cs typeface="+mn-cs"/>
              </a:defRPr>
            </a:lvl3pPr>
            <a:lvl4pPr marL="269987" indent="-107994" algn="l" defTabSz="685766" rtl="0" eaLnBrk="1" latinLnBrk="0" hangingPunct="1">
              <a:lnSpc>
                <a:spcPct val="120000"/>
              </a:lnSpc>
              <a:spcBef>
                <a:spcPts val="0"/>
              </a:spcBef>
              <a:buClr>
                <a:schemeClr val="accent3"/>
              </a:buClr>
              <a:buSzPct val="100000"/>
              <a:buFont typeface="Arial Black" panose="020B0A04020102020204" pitchFamily="34" charset="0"/>
              <a:buChar char="&gt;"/>
              <a:defRPr sz="825" kern="1200" baseline="0">
                <a:solidFill>
                  <a:schemeClr val="accent2"/>
                </a:solidFill>
                <a:latin typeface="+mn-lt"/>
                <a:ea typeface="+mn-ea"/>
                <a:cs typeface="+mn-cs"/>
              </a:defRPr>
            </a:lvl4pPr>
            <a:lvl5pPr marL="458978" indent="-107994" algn="l" defTabSz="685766" rtl="0" eaLnBrk="1" latinLnBrk="0" hangingPunct="1">
              <a:lnSpc>
                <a:spcPct val="120000"/>
              </a:lnSpc>
              <a:spcBef>
                <a:spcPts val="0"/>
              </a:spcBef>
              <a:buClr>
                <a:schemeClr val="accent3"/>
              </a:buClr>
              <a:buSzPct val="100000"/>
              <a:buFont typeface="Wingdings" panose="05000000000000000000" pitchFamily="2" charset="2"/>
              <a:buChar char="w"/>
              <a:defRPr sz="825" kern="1200">
                <a:solidFill>
                  <a:schemeClr val="accent2"/>
                </a:solidFill>
                <a:latin typeface="+mn-lt"/>
                <a:ea typeface="+mn-ea"/>
                <a:cs typeface="+mn-cs"/>
              </a:defRPr>
            </a:lvl5pPr>
            <a:lvl6pPr marL="1885856"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39"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22"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05"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sz="1200" b="0" dirty="0"/>
              <a:t>Do not cross your fingers</a:t>
            </a:r>
          </a:p>
        </p:txBody>
      </p:sp>
      <p:pic>
        <p:nvPicPr>
          <p:cNvPr id="15" name="Picture 1288"/>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60900" y="1646685"/>
            <a:ext cx="287655" cy="287655"/>
          </a:xfrm>
          <a:prstGeom prst="rect">
            <a:avLst/>
          </a:prstGeom>
          <a:noFill/>
        </p:spPr>
      </p:pic>
      <p:pic>
        <p:nvPicPr>
          <p:cNvPr id="5" name="Imag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36777" y="1772816"/>
            <a:ext cx="1224135" cy="1165843"/>
          </a:xfrm>
          <a:prstGeom prst="rect">
            <a:avLst/>
          </a:prstGeom>
        </p:spPr>
      </p:pic>
      <p:sp>
        <p:nvSpPr>
          <p:cNvPr id="16" name="Espace réservé du contenu 8"/>
          <p:cNvSpPr txBox="1">
            <a:spLocks/>
          </p:cNvSpPr>
          <p:nvPr/>
        </p:nvSpPr>
        <p:spPr bwMode="gray">
          <a:xfrm>
            <a:off x="2950910" y="3041512"/>
            <a:ext cx="1193686" cy="754745"/>
          </a:xfrm>
          <a:prstGeom prst="rect">
            <a:avLst/>
          </a:prstGeom>
        </p:spPr>
        <p:txBody>
          <a:bodyPr vert="horz" lIns="0" tIns="0" rIns="0" bIns="0" rtlCol="0" anchor="t" anchorCtr="0">
            <a:noAutofit/>
          </a:bodyPr>
          <a:lstStyle>
            <a:lvl1pPr marL="0" indent="0" algn="l" defTabSz="685766" rtl="0" eaLnBrk="1" latinLnBrk="0" hangingPunct="1">
              <a:lnSpc>
                <a:spcPct val="100000"/>
              </a:lnSpc>
              <a:spcBef>
                <a:spcPts val="1350"/>
              </a:spcBef>
              <a:spcAft>
                <a:spcPts val="450"/>
              </a:spcAft>
              <a:buFont typeface="Arial" pitchFamily="34" charset="0"/>
              <a:buNone/>
              <a:defRPr sz="1088" b="1" kern="1200">
                <a:solidFill>
                  <a:schemeClr val="accent1"/>
                </a:solidFill>
                <a:latin typeface="+mn-lt"/>
                <a:ea typeface="+mn-ea"/>
                <a:cs typeface="+mn-cs"/>
              </a:defRPr>
            </a:lvl1pPr>
            <a:lvl2pPr marL="0" indent="0" algn="l" defTabSz="685766" rtl="0" eaLnBrk="1" latinLnBrk="0" hangingPunct="1">
              <a:lnSpc>
                <a:spcPct val="100000"/>
              </a:lnSpc>
              <a:spcBef>
                <a:spcPts val="450"/>
              </a:spcBef>
              <a:spcAft>
                <a:spcPts val="450"/>
              </a:spcAft>
              <a:buClr>
                <a:schemeClr val="accent3"/>
              </a:buClr>
              <a:buFont typeface="Wingdings 2" panose="05020102010507070707" pitchFamily="18" charset="2"/>
              <a:buNone/>
              <a:defRPr sz="825" kern="1200">
                <a:solidFill>
                  <a:schemeClr val="accent2"/>
                </a:solidFill>
                <a:latin typeface="+mn-lt"/>
                <a:ea typeface="+mn-ea"/>
                <a:cs typeface="+mn-cs"/>
              </a:defRPr>
            </a:lvl2pPr>
            <a:lvl3pPr marL="107994" indent="-107994" algn="l" defTabSz="685766" rtl="0" eaLnBrk="1" latinLnBrk="0" hangingPunct="1">
              <a:lnSpc>
                <a:spcPct val="100000"/>
              </a:lnSpc>
              <a:spcBef>
                <a:spcPts val="450"/>
              </a:spcBef>
              <a:spcAft>
                <a:spcPts val="450"/>
              </a:spcAft>
              <a:buClr>
                <a:schemeClr val="accent3"/>
              </a:buClr>
              <a:buSzPct val="100000"/>
              <a:buFont typeface="Wingdings 2" panose="05020102010507070707" pitchFamily="18" charset="2"/>
              <a:buChar char="¿"/>
              <a:defRPr sz="825" kern="1200">
                <a:solidFill>
                  <a:schemeClr val="accent2"/>
                </a:solidFill>
                <a:latin typeface="+mn-lt"/>
                <a:ea typeface="+mn-ea"/>
                <a:cs typeface="+mn-cs"/>
              </a:defRPr>
            </a:lvl3pPr>
            <a:lvl4pPr marL="269987" indent="-107994" algn="l" defTabSz="685766" rtl="0" eaLnBrk="1" latinLnBrk="0" hangingPunct="1">
              <a:lnSpc>
                <a:spcPct val="120000"/>
              </a:lnSpc>
              <a:spcBef>
                <a:spcPts val="0"/>
              </a:spcBef>
              <a:buClr>
                <a:schemeClr val="accent3"/>
              </a:buClr>
              <a:buSzPct val="100000"/>
              <a:buFont typeface="Arial Black" panose="020B0A04020102020204" pitchFamily="34" charset="0"/>
              <a:buChar char="&gt;"/>
              <a:defRPr sz="825" kern="1200" baseline="0">
                <a:solidFill>
                  <a:schemeClr val="accent2"/>
                </a:solidFill>
                <a:latin typeface="+mn-lt"/>
                <a:ea typeface="+mn-ea"/>
                <a:cs typeface="+mn-cs"/>
              </a:defRPr>
            </a:lvl4pPr>
            <a:lvl5pPr marL="458978" indent="-107994" algn="l" defTabSz="685766" rtl="0" eaLnBrk="1" latinLnBrk="0" hangingPunct="1">
              <a:lnSpc>
                <a:spcPct val="120000"/>
              </a:lnSpc>
              <a:spcBef>
                <a:spcPts val="0"/>
              </a:spcBef>
              <a:buClr>
                <a:schemeClr val="accent3"/>
              </a:buClr>
              <a:buSzPct val="100000"/>
              <a:buFont typeface="Wingdings" panose="05000000000000000000" pitchFamily="2" charset="2"/>
              <a:buChar char="w"/>
              <a:defRPr sz="825" kern="1200">
                <a:solidFill>
                  <a:schemeClr val="accent2"/>
                </a:solidFill>
                <a:latin typeface="+mn-lt"/>
                <a:ea typeface="+mn-ea"/>
                <a:cs typeface="+mn-cs"/>
              </a:defRPr>
            </a:lvl5pPr>
            <a:lvl6pPr marL="1885856"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39"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22"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05"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sz="1200" b="0" dirty="0" smtClean="0"/>
              <a:t>Do </a:t>
            </a:r>
            <a:r>
              <a:rPr lang="en-US" sz="1200" b="0" dirty="0"/>
              <a:t>not place your hand with fingers spread wide</a:t>
            </a:r>
          </a:p>
        </p:txBody>
      </p:sp>
      <p:pic>
        <p:nvPicPr>
          <p:cNvPr id="17" name="Picture 1288"/>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27883" y="1628294"/>
            <a:ext cx="287655" cy="287655"/>
          </a:xfrm>
          <a:prstGeom prst="rect">
            <a:avLst/>
          </a:prstGeom>
          <a:noFill/>
        </p:spPr>
      </p:pic>
      <p:pic>
        <p:nvPicPr>
          <p:cNvPr id="6" name="Imag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99157" y="1772816"/>
            <a:ext cx="1217939" cy="1159942"/>
          </a:xfrm>
          <a:prstGeom prst="rect">
            <a:avLst/>
          </a:prstGeom>
        </p:spPr>
      </p:pic>
      <p:sp>
        <p:nvSpPr>
          <p:cNvPr id="18" name="Espace réservé du contenu 8"/>
          <p:cNvSpPr txBox="1">
            <a:spLocks/>
          </p:cNvSpPr>
          <p:nvPr/>
        </p:nvSpPr>
        <p:spPr bwMode="gray">
          <a:xfrm>
            <a:off x="4603078" y="3062842"/>
            <a:ext cx="1209221" cy="754745"/>
          </a:xfrm>
          <a:prstGeom prst="rect">
            <a:avLst/>
          </a:prstGeom>
        </p:spPr>
        <p:txBody>
          <a:bodyPr vert="horz" lIns="0" tIns="0" rIns="0" bIns="0" rtlCol="0" anchor="t" anchorCtr="0">
            <a:noAutofit/>
          </a:bodyPr>
          <a:lstStyle>
            <a:lvl1pPr marL="0" indent="0" algn="l" defTabSz="685766" rtl="0" eaLnBrk="1" latinLnBrk="0" hangingPunct="1">
              <a:lnSpc>
                <a:spcPct val="100000"/>
              </a:lnSpc>
              <a:spcBef>
                <a:spcPts val="1350"/>
              </a:spcBef>
              <a:spcAft>
                <a:spcPts val="450"/>
              </a:spcAft>
              <a:buFont typeface="Arial" pitchFamily="34" charset="0"/>
              <a:buNone/>
              <a:defRPr sz="1088" b="1" kern="1200">
                <a:solidFill>
                  <a:schemeClr val="accent1"/>
                </a:solidFill>
                <a:latin typeface="+mn-lt"/>
                <a:ea typeface="+mn-ea"/>
                <a:cs typeface="+mn-cs"/>
              </a:defRPr>
            </a:lvl1pPr>
            <a:lvl2pPr marL="0" indent="0" algn="l" defTabSz="685766" rtl="0" eaLnBrk="1" latinLnBrk="0" hangingPunct="1">
              <a:lnSpc>
                <a:spcPct val="100000"/>
              </a:lnSpc>
              <a:spcBef>
                <a:spcPts val="450"/>
              </a:spcBef>
              <a:spcAft>
                <a:spcPts val="450"/>
              </a:spcAft>
              <a:buClr>
                <a:schemeClr val="accent3"/>
              </a:buClr>
              <a:buFont typeface="Wingdings 2" panose="05020102010507070707" pitchFamily="18" charset="2"/>
              <a:buNone/>
              <a:defRPr sz="825" kern="1200">
                <a:solidFill>
                  <a:schemeClr val="accent2"/>
                </a:solidFill>
                <a:latin typeface="+mn-lt"/>
                <a:ea typeface="+mn-ea"/>
                <a:cs typeface="+mn-cs"/>
              </a:defRPr>
            </a:lvl2pPr>
            <a:lvl3pPr marL="107994" indent="-107994" algn="l" defTabSz="685766" rtl="0" eaLnBrk="1" latinLnBrk="0" hangingPunct="1">
              <a:lnSpc>
                <a:spcPct val="100000"/>
              </a:lnSpc>
              <a:spcBef>
                <a:spcPts val="450"/>
              </a:spcBef>
              <a:spcAft>
                <a:spcPts val="450"/>
              </a:spcAft>
              <a:buClr>
                <a:schemeClr val="accent3"/>
              </a:buClr>
              <a:buSzPct val="100000"/>
              <a:buFont typeface="Wingdings 2" panose="05020102010507070707" pitchFamily="18" charset="2"/>
              <a:buChar char="¿"/>
              <a:defRPr sz="825" kern="1200">
                <a:solidFill>
                  <a:schemeClr val="accent2"/>
                </a:solidFill>
                <a:latin typeface="+mn-lt"/>
                <a:ea typeface="+mn-ea"/>
                <a:cs typeface="+mn-cs"/>
              </a:defRPr>
            </a:lvl3pPr>
            <a:lvl4pPr marL="269987" indent="-107994" algn="l" defTabSz="685766" rtl="0" eaLnBrk="1" latinLnBrk="0" hangingPunct="1">
              <a:lnSpc>
                <a:spcPct val="120000"/>
              </a:lnSpc>
              <a:spcBef>
                <a:spcPts val="0"/>
              </a:spcBef>
              <a:buClr>
                <a:schemeClr val="accent3"/>
              </a:buClr>
              <a:buSzPct val="100000"/>
              <a:buFont typeface="Arial Black" panose="020B0A04020102020204" pitchFamily="34" charset="0"/>
              <a:buChar char="&gt;"/>
              <a:defRPr sz="825" kern="1200" baseline="0">
                <a:solidFill>
                  <a:schemeClr val="accent2"/>
                </a:solidFill>
                <a:latin typeface="+mn-lt"/>
                <a:ea typeface="+mn-ea"/>
                <a:cs typeface="+mn-cs"/>
              </a:defRPr>
            </a:lvl4pPr>
            <a:lvl5pPr marL="458978" indent="-107994" algn="l" defTabSz="685766" rtl="0" eaLnBrk="1" latinLnBrk="0" hangingPunct="1">
              <a:lnSpc>
                <a:spcPct val="120000"/>
              </a:lnSpc>
              <a:spcBef>
                <a:spcPts val="0"/>
              </a:spcBef>
              <a:buClr>
                <a:schemeClr val="accent3"/>
              </a:buClr>
              <a:buSzPct val="100000"/>
              <a:buFont typeface="Wingdings" panose="05000000000000000000" pitchFamily="2" charset="2"/>
              <a:buChar char="w"/>
              <a:defRPr sz="825" kern="1200">
                <a:solidFill>
                  <a:schemeClr val="accent2"/>
                </a:solidFill>
                <a:latin typeface="+mn-lt"/>
                <a:ea typeface="+mn-ea"/>
                <a:cs typeface="+mn-cs"/>
              </a:defRPr>
            </a:lvl5pPr>
            <a:lvl6pPr marL="1885856"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39"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22"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05"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sz="1200" b="0" dirty="0" smtClean="0"/>
              <a:t>Do </a:t>
            </a:r>
            <a:r>
              <a:rPr lang="en-US" sz="1200" b="0" dirty="0"/>
              <a:t>not place your fingers tightly together</a:t>
            </a:r>
          </a:p>
        </p:txBody>
      </p:sp>
      <p:pic>
        <p:nvPicPr>
          <p:cNvPr id="7" name="Imag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255466" y="1772816"/>
            <a:ext cx="1238438" cy="1179464"/>
          </a:xfrm>
          <a:prstGeom prst="rect">
            <a:avLst/>
          </a:prstGeom>
        </p:spPr>
      </p:pic>
      <p:sp>
        <p:nvSpPr>
          <p:cNvPr id="20" name="Espace réservé du contenu 8"/>
          <p:cNvSpPr txBox="1">
            <a:spLocks/>
          </p:cNvSpPr>
          <p:nvPr/>
        </p:nvSpPr>
        <p:spPr bwMode="gray">
          <a:xfrm>
            <a:off x="6255466" y="3041512"/>
            <a:ext cx="1150532" cy="754745"/>
          </a:xfrm>
          <a:prstGeom prst="rect">
            <a:avLst/>
          </a:prstGeom>
        </p:spPr>
        <p:txBody>
          <a:bodyPr vert="horz" lIns="0" tIns="0" rIns="0" bIns="0" rtlCol="0" anchor="t" anchorCtr="0">
            <a:noAutofit/>
          </a:bodyPr>
          <a:lstStyle>
            <a:lvl1pPr marL="0" indent="0" algn="l" defTabSz="685766" rtl="0" eaLnBrk="1" latinLnBrk="0" hangingPunct="1">
              <a:lnSpc>
                <a:spcPct val="100000"/>
              </a:lnSpc>
              <a:spcBef>
                <a:spcPts val="1350"/>
              </a:spcBef>
              <a:spcAft>
                <a:spcPts val="450"/>
              </a:spcAft>
              <a:buFont typeface="Arial" pitchFamily="34" charset="0"/>
              <a:buNone/>
              <a:defRPr sz="1088" b="1" kern="1200">
                <a:solidFill>
                  <a:schemeClr val="accent1"/>
                </a:solidFill>
                <a:latin typeface="+mn-lt"/>
                <a:ea typeface="+mn-ea"/>
                <a:cs typeface="+mn-cs"/>
              </a:defRPr>
            </a:lvl1pPr>
            <a:lvl2pPr marL="0" indent="0" algn="l" defTabSz="685766" rtl="0" eaLnBrk="1" latinLnBrk="0" hangingPunct="1">
              <a:lnSpc>
                <a:spcPct val="100000"/>
              </a:lnSpc>
              <a:spcBef>
                <a:spcPts val="450"/>
              </a:spcBef>
              <a:spcAft>
                <a:spcPts val="450"/>
              </a:spcAft>
              <a:buClr>
                <a:schemeClr val="accent3"/>
              </a:buClr>
              <a:buFont typeface="Wingdings 2" panose="05020102010507070707" pitchFamily="18" charset="2"/>
              <a:buNone/>
              <a:defRPr sz="825" kern="1200">
                <a:solidFill>
                  <a:schemeClr val="accent2"/>
                </a:solidFill>
                <a:latin typeface="+mn-lt"/>
                <a:ea typeface="+mn-ea"/>
                <a:cs typeface="+mn-cs"/>
              </a:defRPr>
            </a:lvl2pPr>
            <a:lvl3pPr marL="107994" indent="-107994" algn="l" defTabSz="685766" rtl="0" eaLnBrk="1" latinLnBrk="0" hangingPunct="1">
              <a:lnSpc>
                <a:spcPct val="100000"/>
              </a:lnSpc>
              <a:spcBef>
                <a:spcPts val="450"/>
              </a:spcBef>
              <a:spcAft>
                <a:spcPts val="450"/>
              </a:spcAft>
              <a:buClr>
                <a:schemeClr val="accent3"/>
              </a:buClr>
              <a:buSzPct val="100000"/>
              <a:buFont typeface="Wingdings 2" panose="05020102010507070707" pitchFamily="18" charset="2"/>
              <a:buChar char="¿"/>
              <a:defRPr sz="825" kern="1200">
                <a:solidFill>
                  <a:schemeClr val="accent2"/>
                </a:solidFill>
                <a:latin typeface="+mn-lt"/>
                <a:ea typeface="+mn-ea"/>
                <a:cs typeface="+mn-cs"/>
              </a:defRPr>
            </a:lvl3pPr>
            <a:lvl4pPr marL="269987" indent="-107994" algn="l" defTabSz="685766" rtl="0" eaLnBrk="1" latinLnBrk="0" hangingPunct="1">
              <a:lnSpc>
                <a:spcPct val="120000"/>
              </a:lnSpc>
              <a:spcBef>
                <a:spcPts val="0"/>
              </a:spcBef>
              <a:buClr>
                <a:schemeClr val="accent3"/>
              </a:buClr>
              <a:buSzPct val="100000"/>
              <a:buFont typeface="Arial Black" panose="020B0A04020102020204" pitchFamily="34" charset="0"/>
              <a:buChar char="&gt;"/>
              <a:defRPr sz="825" kern="1200" baseline="0">
                <a:solidFill>
                  <a:schemeClr val="accent2"/>
                </a:solidFill>
                <a:latin typeface="+mn-lt"/>
                <a:ea typeface="+mn-ea"/>
                <a:cs typeface="+mn-cs"/>
              </a:defRPr>
            </a:lvl4pPr>
            <a:lvl5pPr marL="458978" indent="-107994" algn="l" defTabSz="685766" rtl="0" eaLnBrk="1" latinLnBrk="0" hangingPunct="1">
              <a:lnSpc>
                <a:spcPct val="120000"/>
              </a:lnSpc>
              <a:spcBef>
                <a:spcPts val="0"/>
              </a:spcBef>
              <a:buClr>
                <a:schemeClr val="accent3"/>
              </a:buClr>
              <a:buSzPct val="100000"/>
              <a:buFont typeface="Wingdings" panose="05000000000000000000" pitchFamily="2" charset="2"/>
              <a:buChar char="w"/>
              <a:defRPr sz="825" kern="1200">
                <a:solidFill>
                  <a:schemeClr val="accent2"/>
                </a:solidFill>
                <a:latin typeface="+mn-lt"/>
                <a:ea typeface="+mn-ea"/>
                <a:cs typeface="+mn-cs"/>
              </a:defRPr>
            </a:lvl5pPr>
            <a:lvl6pPr marL="1885856"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39"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22"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05"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sz="1200" b="0" dirty="0" smtClean="0"/>
              <a:t>Do </a:t>
            </a:r>
            <a:r>
              <a:rPr lang="en-US" sz="1200" b="0" dirty="0"/>
              <a:t>not place 2 hands inside</a:t>
            </a:r>
          </a:p>
        </p:txBody>
      </p:sp>
      <p:pic>
        <p:nvPicPr>
          <p:cNvPr id="19" name="Image 1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940314" y="1767377"/>
            <a:ext cx="1244149" cy="1184903"/>
          </a:xfrm>
          <a:prstGeom prst="rect">
            <a:avLst/>
          </a:prstGeom>
        </p:spPr>
      </p:pic>
      <p:sp>
        <p:nvSpPr>
          <p:cNvPr id="22" name="Espace réservé du contenu 8"/>
          <p:cNvSpPr txBox="1">
            <a:spLocks/>
          </p:cNvSpPr>
          <p:nvPr/>
        </p:nvSpPr>
        <p:spPr bwMode="gray">
          <a:xfrm>
            <a:off x="7940314" y="3050975"/>
            <a:ext cx="1150532" cy="754745"/>
          </a:xfrm>
          <a:prstGeom prst="rect">
            <a:avLst/>
          </a:prstGeom>
        </p:spPr>
        <p:txBody>
          <a:bodyPr vert="horz" lIns="0" tIns="0" rIns="0" bIns="0" rtlCol="0" anchor="t" anchorCtr="0">
            <a:noAutofit/>
          </a:bodyPr>
          <a:lstStyle>
            <a:lvl1pPr marL="0" indent="0" algn="l" defTabSz="685766" rtl="0" eaLnBrk="1" latinLnBrk="0" hangingPunct="1">
              <a:lnSpc>
                <a:spcPct val="100000"/>
              </a:lnSpc>
              <a:spcBef>
                <a:spcPts val="1350"/>
              </a:spcBef>
              <a:spcAft>
                <a:spcPts val="450"/>
              </a:spcAft>
              <a:buFont typeface="Arial" pitchFamily="34" charset="0"/>
              <a:buNone/>
              <a:defRPr sz="1088" b="1" kern="1200">
                <a:solidFill>
                  <a:schemeClr val="accent1"/>
                </a:solidFill>
                <a:latin typeface="+mn-lt"/>
                <a:ea typeface="+mn-ea"/>
                <a:cs typeface="+mn-cs"/>
              </a:defRPr>
            </a:lvl1pPr>
            <a:lvl2pPr marL="0" indent="0" algn="l" defTabSz="685766" rtl="0" eaLnBrk="1" latinLnBrk="0" hangingPunct="1">
              <a:lnSpc>
                <a:spcPct val="100000"/>
              </a:lnSpc>
              <a:spcBef>
                <a:spcPts val="450"/>
              </a:spcBef>
              <a:spcAft>
                <a:spcPts val="450"/>
              </a:spcAft>
              <a:buClr>
                <a:schemeClr val="accent3"/>
              </a:buClr>
              <a:buFont typeface="Wingdings 2" panose="05020102010507070707" pitchFamily="18" charset="2"/>
              <a:buNone/>
              <a:defRPr sz="825" kern="1200">
                <a:solidFill>
                  <a:schemeClr val="accent2"/>
                </a:solidFill>
                <a:latin typeface="+mn-lt"/>
                <a:ea typeface="+mn-ea"/>
                <a:cs typeface="+mn-cs"/>
              </a:defRPr>
            </a:lvl2pPr>
            <a:lvl3pPr marL="107994" indent="-107994" algn="l" defTabSz="685766" rtl="0" eaLnBrk="1" latinLnBrk="0" hangingPunct="1">
              <a:lnSpc>
                <a:spcPct val="100000"/>
              </a:lnSpc>
              <a:spcBef>
                <a:spcPts val="450"/>
              </a:spcBef>
              <a:spcAft>
                <a:spcPts val="450"/>
              </a:spcAft>
              <a:buClr>
                <a:schemeClr val="accent3"/>
              </a:buClr>
              <a:buSzPct val="100000"/>
              <a:buFont typeface="Wingdings 2" panose="05020102010507070707" pitchFamily="18" charset="2"/>
              <a:buChar char="¿"/>
              <a:defRPr sz="825" kern="1200">
                <a:solidFill>
                  <a:schemeClr val="accent2"/>
                </a:solidFill>
                <a:latin typeface="+mn-lt"/>
                <a:ea typeface="+mn-ea"/>
                <a:cs typeface="+mn-cs"/>
              </a:defRPr>
            </a:lvl3pPr>
            <a:lvl4pPr marL="269987" indent="-107994" algn="l" defTabSz="685766" rtl="0" eaLnBrk="1" latinLnBrk="0" hangingPunct="1">
              <a:lnSpc>
                <a:spcPct val="120000"/>
              </a:lnSpc>
              <a:spcBef>
                <a:spcPts val="0"/>
              </a:spcBef>
              <a:buClr>
                <a:schemeClr val="accent3"/>
              </a:buClr>
              <a:buSzPct val="100000"/>
              <a:buFont typeface="Arial Black" panose="020B0A04020102020204" pitchFamily="34" charset="0"/>
              <a:buChar char="&gt;"/>
              <a:defRPr sz="825" kern="1200" baseline="0">
                <a:solidFill>
                  <a:schemeClr val="accent2"/>
                </a:solidFill>
                <a:latin typeface="+mn-lt"/>
                <a:ea typeface="+mn-ea"/>
                <a:cs typeface="+mn-cs"/>
              </a:defRPr>
            </a:lvl4pPr>
            <a:lvl5pPr marL="458978" indent="-107994" algn="l" defTabSz="685766" rtl="0" eaLnBrk="1" latinLnBrk="0" hangingPunct="1">
              <a:lnSpc>
                <a:spcPct val="120000"/>
              </a:lnSpc>
              <a:spcBef>
                <a:spcPts val="0"/>
              </a:spcBef>
              <a:buClr>
                <a:schemeClr val="accent3"/>
              </a:buClr>
              <a:buSzPct val="100000"/>
              <a:buFont typeface="Wingdings" panose="05000000000000000000" pitchFamily="2" charset="2"/>
              <a:buChar char="w"/>
              <a:defRPr sz="825" kern="1200">
                <a:solidFill>
                  <a:schemeClr val="accent2"/>
                </a:solidFill>
                <a:latin typeface="+mn-lt"/>
                <a:ea typeface="+mn-ea"/>
                <a:cs typeface="+mn-cs"/>
              </a:defRPr>
            </a:lvl5pPr>
            <a:lvl6pPr marL="1885856"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39"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22"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05"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sz="1200" b="0" dirty="0" smtClean="0"/>
              <a:t>Do </a:t>
            </a:r>
            <a:r>
              <a:rPr lang="en-US" sz="1200" b="0" dirty="0"/>
              <a:t>not touch the cover</a:t>
            </a:r>
          </a:p>
        </p:txBody>
      </p:sp>
      <p:pic>
        <p:nvPicPr>
          <p:cNvPr id="23" name="Image 2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280591" y="3948649"/>
            <a:ext cx="1217466" cy="1159491"/>
          </a:xfrm>
          <a:prstGeom prst="rect">
            <a:avLst/>
          </a:prstGeom>
        </p:spPr>
      </p:pic>
      <p:sp>
        <p:nvSpPr>
          <p:cNvPr id="25" name="Espace réservé du contenu 8"/>
          <p:cNvSpPr txBox="1">
            <a:spLocks/>
          </p:cNvSpPr>
          <p:nvPr/>
        </p:nvSpPr>
        <p:spPr bwMode="gray">
          <a:xfrm>
            <a:off x="1277896" y="5211872"/>
            <a:ext cx="1226832" cy="593391"/>
          </a:xfrm>
          <a:prstGeom prst="rect">
            <a:avLst/>
          </a:prstGeom>
        </p:spPr>
        <p:txBody>
          <a:bodyPr vert="horz" lIns="0" tIns="0" rIns="0" bIns="0" rtlCol="0" anchor="t" anchorCtr="0">
            <a:noAutofit/>
          </a:bodyPr>
          <a:lstStyle>
            <a:lvl1pPr marL="0" indent="0" algn="l" defTabSz="685766" rtl="0" eaLnBrk="1" latinLnBrk="0" hangingPunct="1">
              <a:lnSpc>
                <a:spcPct val="100000"/>
              </a:lnSpc>
              <a:spcBef>
                <a:spcPts val="1350"/>
              </a:spcBef>
              <a:spcAft>
                <a:spcPts val="450"/>
              </a:spcAft>
              <a:buFont typeface="Arial" pitchFamily="34" charset="0"/>
              <a:buNone/>
              <a:defRPr sz="1088" b="1" kern="1200">
                <a:solidFill>
                  <a:schemeClr val="accent1"/>
                </a:solidFill>
                <a:latin typeface="+mn-lt"/>
                <a:ea typeface="+mn-ea"/>
                <a:cs typeface="+mn-cs"/>
              </a:defRPr>
            </a:lvl1pPr>
            <a:lvl2pPr marL="0" indent="0" algn="l" defTabSz="685766" rtl="0" eaLnBrk="1" latinLnBrk="0" hangingPunct="1">
              <a:lnSpc>
                <a:spcPct val="100000"/>
              </a:lnSpc>
              <a:spcBef>
                <a:spcPts val="450"/>
              </a:spcBef>
              <a:spcAft>
                <a:spcPts val="450"/>
              </a:spcAft>
              <a:buClr>
                <a:schemeClr val="accent3"/>
              </a:buClr>
              <a:buFont typeface="Wingdings 2" panose="05020102010507070707" pitchFamily="18" charset="2"/>
              <a:buNone/>
              <a:defRPr sz="825" kern="1200">
                <a:solidFill>
                  <a:schemeClr val="accent2"/>
                </a:solidFill>
                <a:latin typeface="+mn-lt"/>
                <a:ea typeface="+mn-ea"/>
                <a:cs typeface="+mn-cs"/>
              </a:defRPr>
            </a:lvl2pPr>
            <a:lvl3pPr marL="107994" indent="-107994" algn="l" defTabSz="685766" rtl="0" eaLnBrk="1" latinLnBrk="0" hangingPunct="1">
              <a:lnSpc>
                <a:spcPct val="100000"/>
              </a:lnSpc>
              <a:spcBef>
                <a:spcPts val="450"/>
              </a:spcBef>
              <a:spcAft>
                <a:spcPts val="450"/>
              </a:spcAft>
              <a:buClr>
                <a:schemeClr val="accent3"/>
              </a:buClr>
              <a:buSzPct val="100000"/>
              <a:buFont typeface="Wingdings 2" panose="05020102010507070707" pitchFamily="18" charset="2"/>
              <a:buChar char="¿"/>
              <a:defRPr sz="825" kern="1200">
                <a:solidFill>
                  <a:schemeClr val="accent2"/>
                </a:solidFill>
                <a:latin typeface="+mn-lt"/>
                <a:ea typeface="+mn-ea"/>
                <a:cs typeface="+mn-cs"/>
              </a:defRPr>
            </a:lvl3pPr>
            <a:lvl4pPr marL="269987" indent="-107994" algn="l" defTabSz="685766" rtl="0" eaLnBrk="1" latinLnBrk="0" hangingPunct="1">
              <a:lnSpc>
                <a:spcPct val="120000"/>
              </a:lnSpc>
              <a:spcBef>
                <a:spcPts val="0"/>
              </a:spcBef>
              <a:buClr>
                <a:schemeClr val="accent3"/>
              </a:buClr>
              <a:buSzPct val="100000"/>
              <a:buFont typeface="Arial Black" panose="020B0A04020102020204" pitchFamily="34" charset="0"/>
              <a:buChar char="&gt;"/>
              <a:defRPr sz="825" kern="1200" baseline="0">
                <a:solidFill>
                  <a:schemeClr val="accent2"/>
                </a:solidFill>
                <a:latin typeface="+mn-lt"/>
                <a:ea typeface="+mn-ea"/>
                <a:cs typeface="+mn-cs"/>
              </a:defRPr>
            </a:lvl4pPr>
            <a:lvl5pPr marL="458978" indent="-107994" algn="l" defTabSz="685766" rtl="0" eaLnBrk="1" latinLnBrk="0" hangingPunct="1">
              <a:lnSpc>
                <a:spcPct val="120000"/>
              </a:lnSpc>
              <a:spcBef>
                <a:spcPts val="0"/>
              </a:spcBef>
              <a:buClr>
                <a:schemeClr val="accent3"/>
              </a:buClr>
              <a:buSzPct val="100000"/>
              <a:buFont typeface="Wingdings" panose="05000000000000000000" pitchFamily="2" charset="2"/>
              <a:buChar char="w"/>
              <a:defRPr sz="825" kern="1200">
                <a:solidFill>
                  <a:schemeClr val="accent2"/>
                </a:solidFill>
                <a:latin typeface="+mn-lt"/>
                <a:ea typeface="+mn-ea"/>
                <a:cs typeface="+mn-cs"/>
              </a:defRPr>
            </a:lvl5pPr>
            <a:lvl6pPr marL="1885856"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39"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22"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05"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sz="1200" b="0" dirty="0" smtClean="0"/>
              <a:t>Do </a:t>
            </a:r>
            <a:r>
              <a:rPr lang="en-US" sz="1200" b="0" dirty="0"/>
              <a:t>not place your hand on the optical sensor</a:t>
            </a:r>
          </a:p>
        </p:txBody>
      </p:sp>
      <p:pic>
        <p:nvPicPr>
          <p:cNvPr id="26" name="Image 2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936910" y="3940779"/>
            <a:ext cx="1224126" cy="1165835"/>
          </a:xfrm>
          <a:prstGeom prst="rect">
            <a:avLst/>
          </a:prstGeom>
        </p:spPr>
      </p:pic>
      <p:sp>
        <p:nvSpPr>
          <p:cNvPr id="27" name="Espace réservé du contenu 8"/>
          <p:cNvSpPr txBox="1">
            <a:spLocks/>
          </p:cNvSpPr>
          <p:nvPr/>
        </p:nvSpPr>
        <p:spPr bwMode="gray">
          <a:xfrm>
            <a:off x="2936776" y="5195861"/>
            <a:ext cx="1207819" cy="754745"/>
          </a:xfrm>
          <a:prstGeom prst="rect">
            <a:avLst/>
          </a:prstGeom>
        </p:spPr>
        <p:txBody>
          <a:bodyPr vert="horz" lIns="0" tIns="0" rIns="0" bIns="0" rtlCol="0" anchor="t" anchorCtr="0">
            <a:noAutofit/>
          </a:bodyPr>
          <a:lstStyle>
            <a:lvl1pPr marL="0" indent="0" algn="l" defTabSz="685766" rtl="0" eaLnBrk="1" latinLnBrk="0" hangingPunct="1">
              <a:lnSpc>
                <a:spcPct val="100000"/>
              </a:lnSpc>
              <a:spcBef>
                <a:spcPts val="1350"/>
              </a:spcBef>
              <a:spcAft>
                <a:spcPts val="450"/>
              </a:spcAft>
              <a:buFont typeface="Arial" pitchFamily="34" charset="0"/>
              <a:buNone/>
              <a:defRPr sz="1088" b="1" kern="1200">
                <a:solidFill>
                  <a:schemeClr val="accent1"/>
                </a:solidFill>
                <a:latin typeface="+mn-lt"/>
                <a:ea typeface="+mn-ea"/>
                <a:cs typeface="+mn-cs"/>
              </a:defRPr>
            </a:lvl1pPr>
            <a:lvl2pPr marL="0" indent="0" algn="l" defTabSz="685766" rtl="0" eaLnBrk="1" latinLnBrk="0" hangingPunct="1">
              <a:lnSpc>
                <a:spcPct val="100000"/>
              </a:lnSpc>
              <a:spcBef>
                <a:spcPts val="450"/>
              </a:spcBef>
              <a:spcAft>
                <a:spcPts val="450"/>
              </a:spcAft>
              <a:buClr>
                <a:schemeClr val="accent3"/>
              </a:buClr>
              <a:buFont typeface="Wingdings 2" panose="05020102010507070707" pitchFamily="18" charset="2"/>
              <a:buNone/>
              <a:defRPr sz="825" kern="1200">
                <a:solidFill>
                  <a:schemeClr val="accent2"/>
                </a:solidFill>
                <a:latin typeface="+mn-lt"/>
                <a:ea typeface="+mn-ea"/>
                <a:cs typeface="+mn-cs"/>
              </a:defRPr>
            </a:lvl2pPr>
            <a:lvl3pPr marL="107994" indent="-107994" algn="l" defTabSz="685766" rtl="0" eaLnBrk="1" latinLnBrk="0" hangingPunct="1">
              <a:lnSpc>
                <a:spcPct val="100000"/>
              </a:lnSpc>
              <a:spcBef>
                <a:spcPts val="450"/>
              </a:spcBef>
              <a:spcAft>
                <a:spcPts val="450"/>
              </a:spcAft>
              <a:buClr>
                <a:schemeClr val="accent3"/>
              </a:buClr>
              <a:buSzPct val="100000"/>
              <a:buFont typeface="Wingdings 2" panose="05020102010507070707" pitchFamily="18" charset="2"/>
              <a:buChar char="¿"/>
              <a:defRPr sz="825" kern="1200">
                <a:solidFill>
                  <a:schemeClr val="accent2"/>
                </a:solidFill>
                <a:latin typeface="+mn-lt"/>
                <a:ea typeface="+mn-ea"/>
                <a:cs typeface="+mn-cs"/>
              </a:defRPr>
            </a:lvl3pPr>
            <a:lvl4pPr marL="269987" indent="-107994" algn="l" defTabSz="685766" rtl="0" eaLnBrk="1" latinLnBrk="0" hangingPunct="1">
              <a:lnSpc>
                <a:spcPct val="120000"/>
              </a:lnSpc>
              <a:spcBef>
                <a:spcPts val="0"/>
              </a:spcBef>
              <a:buClr>
                <a:schemeClr val="accent3"/>
              </a:buClr>
              <a:buSzPct val="100000"/>
              <a:buFont typeface="Arial Black" panose="020B0A04020102020204" pitchFamily="34" charset="0"/>
              <a:buChar char="&gt;"/>
              <a:defRPr sz="825" kern="1200" baseline="0">
                <a:solidFill>
                  <a:schemeClr val="accent2"/>
                </a:solidFill>
                <a:latin typeface="+mn-lt"/>
                <a:ea typeface="+mn-ea"/>
                <a:cs typeface="+mn-cs"/>
              </a:defRPr>
            </a:lvl4pPr>
            <a:lvl5pPr marL="458978" indent="-107994" algn="l" defTabSz="685766" rtl="0" eaLnBrk="1" latinLnBrk="0" hangingPunct="1">
              <a:lnSpc>
                <a:spcPct val="120000"/>
              </a:lnSpc>
              <a:spcBef>
                <a:spcPts val="0"/>
              </a:spcBef>
              <a:buClr>
                <a:schemeClr val="accent3"/>
              </a:buClr>
              <a:buSzPct val="100000"/>
              <a:buFont typeface="Wingdings" panose="05000000000000000000" pitchFamily="2" charset="2"/>
              <a:buChar char="w"/>
              <a:defRPr sz="825" kern="1200">
                <a:solidFill>
                  <a:schemeClr val="accent2"/>
                </a:solidFill>
                <a:latin typeface="+mn-lt"/>
                <a:ea typeface="+mn-ea"/>
                <a:cs typeface="+mn-cs"/>
              </a:defRPr>
            </a:lvl5pPr>
            <a:lvl6pPr marL="1885856"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39"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22"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05"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sz="1200" b="0" dirty="0" smtClean="0"/>
              <a:t>Do </a:t>
            </a:r>
            <a:r>
              <a:rPr lang="en-US" sz="1200" b="0" dirty="0"/>
              <a:t>not place your hand on the edge of the optical sensor</a:t>
            </a:r>
          </a:p>
        </p:txBody>
      </p:sp>
      <p:pic>
        <p:nvPicPr>
          <p:cNvPr id="28" name="Image 2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599157" y="3948253"/>
            <a:ext cx="1221123" cy="1162974"/>
          </a:xfrm>
          <a:prstGeom prst="rect">
            <a:avLst/>
          </a:prstGeom>
        </p:spPr>
      </p:pic>
      <p:sp>
        <p:nvSpPr>
          <p:cNvPr id="29" name="Espace réservé du contenu 8"/>
          <p:cNvSpPr txBox="1">
            <a:spLocks/>
          </p:cNvSpPr>
          <p:nvPr/>
        </p:nvSpPr>
        <p:spPr bwMode="gray">
          <a:xfrm>
            <a:off x="4603077" y="5211872"/>
            <a:ext cx="1209221" cy="754745"/>
          </a:xfrm>
          <a:prstGeom prst="rect">
            <a:avLst/>
          </a:prstGeom>
        </p:spPr>
        <p:txBody>
          <a:bodyPr vert="horz" lIns="0" tIns="0" rIns="0" bIns="0" rtlCol="0" anchor="t" anchorCtr="0">
            <a:noAutofit/>
          </a:bodyPr>
          <a:lstStyle>
            <a:lvl1pPr marL="0" indent="0" algn="l" defTabSz="685766" rtl="0" eaLnBrk="1" latinLnBrk="0" hangingPunct="1">
              <a:lnSpc>
                <a:spcPct val="100000"/>
              </a:lnSpc>
              <a:spcBef>
                <a:spcPts val="1350"/>
              </a:spcBef>
              <a:spcAft>
                <a:spcPts val="450"/>
              </a:spcAft>
              <a:buFont typeface="Arial" pitchFamily="34" charset="0"/>
              <a:buNone/>
              <a:defRPr sz="1088" b="1" kern="1200">
                <a:solidFill>
                  <a:schemeClr val="accent1"/>
                </a:solidFill>
                <a:latin typeface="+mn-lt"/>
                <a:ea typeface="+mn-ea"/>
                <a:cs typeface="+mn-cs"/>
              </a:defRPr>
            </a:lvl1pPr>
            <a:lvl2pPr marL="0" indent="0" algn="l" defTabSz="685766" rtl="0" eaLnBrk="1" latinLnBrk="0" hangingPunct="1">
              <a:lnSpc>
                <a:spcPct val="100000"/>
              </a:lnSpc>
              <a:spcBef>
                <a:spcPts val="450"/>
              </a:spcBef>
              <a:spcAft>
                <a:spcPts val="450"/>
              </a:spcAft>
              <a:buClr>
                <a:schemeClr val="accent3"/>
              </a:buClr>
              <a:buFont typeface="Wingdings 2" panose="05020102010507070707" pitchFamily="18" charset="2"/>
              <a:buNone/>
              <a:defRPr sz="825" kern="1200">
                <a:solidFill>
                  <a:schemeClr val="accent2"/>
                </a:solidFill>
                <a:latin typeface="+mn-lt"/>
                <a:ea typeface="+mn-ea"/>
                <a:cs typeface="+mn-cs"/>
              </a:defRPr>
            </a:lvl2pPr>
            <a:lvl3pPr marL="107994" indent="-107994" algn="l" defTabSz="685766" rtl="0" eaLnBrk="1" latinLnBrk="0" hangingPunct="1">
              <a:lnSpc>
                <a:spcPct val="100000"/>
              </a:lnSpc>
              <a:spcBef>
                <a:spcPts val="450"/>
              </a:spcBef>
              <a:spcAft>
                <a:spcPts val="450"/>
              </a:spcAft>
              <a:buClr>
                <a:schemeClr val="accent3"/>
              </a:buClr>
              <a:buSzPct val="100000"/>
              <a:buFont typeface="Wingdings 2" panose="05020102010507070707" pitchFamily="18" charset="2"/>
              <a:buChar char="¿"/>
              <a:defRPr sz="825" kern="1200">
                <a:solidFill>
                  <a:schemeClr val="accent2"/>
                </a:solidFill>
                <a:latin typeface="+mn-lt"/>
                <a:ea typeface="+mn-ea"/>
                <a:cs typeface="+mn-cs"/>
              </a:defRPr>
            </a:lvl3pPr>
            <a:lvl4pPr marL="269987" indent="-107994" algn="l" defTabSz="685766" rtl="0" eaLnBrk="1" latinLnBrk="0" hangingPunct="1">
              <a:lnSpc>
                <a:spcPct val="120000"/>
              </a:lnSpc>
              <a:spcBef>
                <a:spcPts val="0"/>
              </a:spcBef>
              <a:buClr>
                <a:schemeClr val="accent3"/>
              </a:buClr>
              <a:buSzPct val="100000"/>
              <a:buFont typeface="Arial Black" panose="020B0A04020102020204" pitchFamily="34" charset="0"/>
              <a:buChar char="&gt;"/>
              <a:defRPr sz="825" kern="1200" baseline="0">
                <a:solidFill>
                  <a:schemeClr val="accent2"/>
                </a:solidFill>
                <a:latin typeface="+mn-lt"/>
                <a:ea typeface="+mn-ea"/>
                <a:cs typeface="+mn-cs"/>
              </a:defRPr>
            </a:lvl4pPr>
            <a:lvl5pPr marL="458978" indent="-107994" algn="l" defTabSz="685766" rtl="0" eaLnBrk="1" latinLnBrk="0" hangingPunct="1">
              <a:lnSpc>
                <a:spcPct val="120000"/>
              </a:lnSpc>
              <a:spcBef>
                <a:spcPts val="0"/>
              </a:spcBef>
              <a:buClr>
                <a:schemeClr val="accent3"/>
              </a:buClr>
              <a:buSzPct val="100000"/>
              <a:buFont typeface="Wingdings" panose="05000000000000000000" pitchFamily="2" charset="2"/>
              <a:buChar char="w"/>
              <a:defRPr sz="825" kern="1200">
                <a:solidFill>
                  <a:schemeClr val="accent2"/>
                </a:solidFill>
                <a:latin typeface="+mn-lt"/>
                <a:ea typeface="+mn-ea"/>
                <a:cs typeface="+mn-cs"/>
              </a:defRPr>
            </a:lvl5pPr>
            <a:lvl6pPr marL="1885856"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39"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22"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05"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sz="1200" b="0" dirty="0" smtClean="0"/>
              <a:t>Do </a:t>
            </a:r>
            <a:r>
              <a:rPr lang="en-US" sz="1200" b="0" dirty="0"/>
              <a:t>not tilt your hand (left to right or fingertip to palm</a:t>
            </a:r>
            <a:r>
              <a:rPr lang="en-US" sz="1200" b="0" dirty="0" smtClean="0"/>
              <a:t>)</a:t>
            </a:r>
            <a:endParaRPr lang="en-US" sz="1200" b="0" dirty="0"/>
          </a:p>
        </p:txBody>
      </p:sp>
      <p:pic>
        <p:nvPicPr>
          <p:cNvPr id="30" name="Image 29"/>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255466" y="3936204"/>
            <a:ext cx="1238438" cy="1179465"/>
          </a:xfrm>
          <a:prstGeom prst="rect">
            <a:avLst/>
          </a:prstGeom>
        </p:spPr>
      </p:pic>
      <p:sp>
        <p:nvSpPr>
          <p:cNvPr id="31" name="Espace réservé du contenu 8"/>
          <p:cNvSpPr txBox="1">
            <a:spLocks/>
          </p:cNvSpPr>
          <p:nvPr/>
        </p:nvSpPr>
        <p:spPr bwMode="gray">
          <a:xfrm>
            <a:off x="6269379" y="5200035"/>
            <a:ext cx="2321776" cy="627406"/>
          </a:xfrm>
          <a:prstGeom prst="rect">
            <a:avLst/>
          </a:prstGeom>
        </p:spPr>
        <p:txBody>
          <a:bodyPr vert="horz" lIns="0" tIns="0" rIns="0" bIns="0" rtlCol="0" anchor="t" anchorCtr="0">
            <a:noAutofit/>
          </a:bodyPr>
          <a:lstStyle>
            <a:lvl1pPr marL="0" indent="0" algn="l" defTabSz="685766" rtl="0" eaLnBrk="1" latinLnBrk="0" hangingPunct="1">
              <a:lnSpc>
                <a:spcPct val="100000"/>
              </a:lnSpc>
              <a:spcBef>
                <a:spcPts val="1350"/>
              </a:spcBef>
              <a:spcAft>
                <a:spcPts val="450"/>
              </a:spcAft>
              <a:buFont typeface="Arial" pitchFamily="34" charset="0"/>
              <a:buNone/>
              <a:defRPr sz="1088" b="1" kern="1200">
                <a:solidFill>
                  <a:schemeClr val="accent1"/>
                </a:solidFill>
                <a:latin typeface="+mn-lt"/>
                <a:ea typeface="+mn-ea"/>
                <a:cs typeface="+mn-cs"/>
              </a:defRPr>
            </a:lvl1pPr>
            <a:lvl2pPr marL="0" indent="0" algn="l" defTabSz="685766" rtl="0" eaLnBrk="1" latinLnBrk="0" hangingPunct="1">
              <a:lnSpc>
                <a:spcPct val="100000"/>
              </a:lnSpc>
              <a:spcBef>
                <a:spcPts val="450"/>
              </a:spcBef>
              <a:spcAft>
                <a:spcPts val="450"/>
              </a:spcAft>
              <a:buClr>
                <a:schemeClr val="accent3"/>
              </a:buClr>
              <a:buFont typeface="Wingdings 2" panose="05020102010507070707" pitchFamily="18" charset="2"/>
              <a:buNone/>
              <a:defRPr sz="825" kern="1200">
                <a:solidFill>
                  <a:schemeClr val="accent2"/>
                </a:solidFill>
                <a:latin typeface="+mn-lt"/>
                <a:ea typeface="+mn-ea"/>
                <a:cs typeface="+mn-cs"/>
              </a:defRPr>
            </a:lvl2pPr>
            <a:lvl3pPr marL="107994" indent="-107994" algn="l" defTabSz="685766" rtl="0" eaLnBrk="1" latinLnBrk="0" hangingPunct="1">
              <a:lnSpc>
                <a:spcPct val="100000"/>
              </a:lnSpc>
              <a:spcBef>
                <a:spcPts val="450"/>
              </a:spcBef>
              <a:spcAft>
                <a:spcPts val="450"/>
              </a:spcAft>
              <a:buClr>
                <a:schemeClr val="accent3"/>
              </a:buClr>
              <a:buSzPct val="100000"/>
              <a:buFont typeface="Wingdings 2" panose="05020102010507070707" pitchFamily="18" charset="2"/>
              <a:buChar char="¿"/>
              <a:defRPr sz="825" kern="1200">
                <a:solidFill>
                  <a:schemeClr val="accent2"/>
                </a:solidFill>
                <a:latin typeface="+mn-lt"/>
                <a:ea typeface="+mn-ea"/>
                <a:cs typeface="+mn-cs"/>
              </a:defRPr>
            </a:lvl3pPr>
            <a:lvl4pPr marL="269987" indent="-107994" algn="l" defTabSz="685766" rtl="0" eaLnBrk="1" latinLnBrk="0" hangingPunct="1">
              <a:lnSpc>
                <a:spcPct val="120000"/>
              </a:lnSpc>
              <a:spcBef>
                <a:spcPts val="0"/>
              </a:spcBef>
              <a:buClr>
                <a:schemeClr val="accent3"/>
              </a:buClr>
              <a:buSzPct val="100000"/>
              <a:buFont typeface="Arial Black" panose="020B0A04020102020204" pitchFamily="34" charset="0"/>
              <a:buChar char="&gt;"/>
              <a:defRPr sz="825" kern="1200" baseline="0">
                <a:solidFill>
                  <a:schemeClr val="accent2"/>
                </a:solidFill>
                <a:latin typeface="+mn-lt"/>
                <a:ea typeface="+mn-ea"/>
                <a:cs typeface="+mn-cs"/>
              </a:defRPr>
            </a:lvl4pPr>
            <a:lvl5pPr marL="458978" indent="-107994" algn="l" defTabSz="685766" rtl="0" eaLnBrk="1" latinLnBrk="0" hangingPunct="1">
              <a:lnSpc>
                <a:spcPct val="120000"/>
              </a:lnSpc>
              <a:spcBef>
                <a:spcPts val="0"/>
              </a:spcBef>
              <a:buClr>
                <a:schemeClr val="accent3"/>
              </a:buClr>
              <a:buSzPct val="100000"/>
              <a:buFont typeface="Wingdings" panose="05000000000000000000" pitchFamily="2" charset="2"/>
              <a:buChar char="w"/>
              <a:defRPr sz="825" kern="1200">
                <a:solidFill>
                  <a:schemeClr val="accent2"/>
                </a:solidFill>
                <a:latin typeface="+mn-lt"/>
                <a:ea typeface="+mn-ea"/>
                <a:cs typeface="+mn-cs"/>
              </a:defRPr>
            </a:lvl5pPr>
            <a:lvl6pPr marL="1885856"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39"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22"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05"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sz="1200" b="0" dirty="0" smtClean="0"/>
              <a:t>Do </a:t>
            </a:r>
            <a:r>
              <a:rPr lang="en-US" sz="1200" b="0" dirty="0"/>
              <a:t>not insert your hand fingers first from either the left or right side of the scanner</a:t>
            </a:r>
          </a:p>
        </p:txBody>
      </p:sp>
      <p:pic>
        <p:nvPicPr>
          <p:cNvPr id="39" name="Picture 1288"/>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025062" y="1646684"/>
            <a:ext cx="287655" cy="287655"/>
          </a:xfrm>
          <a:prstGeom prst="rect">
            <a:avLst/>
          </a:prstGeom>
          <a:noFill/>
        </p:spPr>
      </p:pic>
      <p:pic>
        <p:nvPicPr>
          <p:cNvPr id="40" name="Picture 1288"/>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50076" y="1623549"/>
            <a:ext cx="287655" cy="287655"/>
          </a:xfrm>
          <a:prstGeom prst="rect">
            <a:avLst/>
          </a:prstGeom>
          <a:noFill/>
        </p:spPr>
      </p:pic>
      <p:pic>
        <p:nvPicPr>
          <p:cNvPr id="41" name="Picture 1288"/>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65457" y="3822705"/>
            <a:ext cx="287655" cy="287655"/>
          </a:xfrm>
          <a:prstGeom prst="rect">
            <a:avLst/>
          </a:prstGeom>
          <a:noFill/>
        </p:spPr>
      </p:pic>
      <p:pic>
        <p:nvPicPr>
          <p:cNvPr id="42" name="Picture 1288"/>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13309" y="3822705"/>
            <a:ext cx="287655" cy="287655"/>
          </a:xfrm>
          <a:prstGeom prst="rect">
            <a:avLst/>
          </a:prstGeom>
          <a:noFill/>
        </p:spPr>
      </p:pic>
      <p:pic>
        <p:nvPicPr>
          <p:cNvPr id="43" name="Picture 1288"/>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98812" y="3817586"/>
            <a:ext cx="287655" cy="287655"/>
          </a:xfrm>
          <a:prstGeom prst="rect">
            <a:avLst/>
          </a:prstGeom>
          <a:noFill/>
        </p:spPr>
      </p:pic>
      <p:pic>
        <p:nvPicPr>
          <p:cNvPr id="44" name="Picture 1288"/>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50075" y="3817586"/>
            <a:ext cx="287655" cy="287655"/>
          </a:xfrm>
          <a:prstGeom prst="rect">
            <a:avLst/>
          </a:prstGeom>
          <a:noFill/>
        </p:spPr>
      </p:pic>
      <p:pic>
        <p:nvPicPr>
          <p:cNvPr id="45" name="Picture 1288"/>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85644" y="1646684"/>
            <a:ext cx="287655" cy="287655"/>
          </a:xfrm>
          <a:prstGeom prst="rect">
            <a:avLst/>
          </a:prstGeom>
          <a:noFill/>
        </p:spPr>
      </p:pic>
    </p:spTree>
    <p:extLst>
      <p:ext uri="{BB962C8B-B14F-4D97-AF65-F5344CB8AC3E}">
        <p14:creationId xmlns:p14="http://schemas.microsoft.com/office/powerpoint/2010/main" val="40414899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Espace réservé du contenu 8"/>
          <p:cNvSpPr txBox="1">
            <a:spLocks/>
          </p:cNvSpPr>
          <p:nvPr/>
        </p:nvSpPr>
        <p:spPr bwMode="gray">
          <a:xfrm>
            <a:off x="560487" y="1532311"/>
            <a:ext cx="2548442" cy="3097461"/>
          </a:xfrm>
          <a:prstGeom prst="rect">
            <a:avLst/>
          </a:prstGeom>
        </p:spPr>
        <p:txBody>
          <a:bodyPr vert="horz" lIns="0" tIns="0" rIns="0" bIns="0" rtlCol="0" anchor="t" anchorCtr="0">
            <a:noAutofit/>
          </a:bodyPr>
          <a:lstStyle>
            <a:lvl1pPr marL="0" indent="0" algn="l" defTabSz="685766" rtl="0" eaLnBrk="1" latinLnBrk="0" hangingPunct="1">
              <a:lnSpc>
                <a:spcPct val="100000"/>
              </a:lnSpc>
              <a:spcBef>
                <a:spcPts val="1350"/>
              </a:spcBef>
              <a:spcAft>
                <a:spcPts val="450"/>
              </a:spcAft>
              <a:buFont typeface="Arial" pitchFamily="34" charset="0"/>
              <a:buNone/>
              <a:defRPr sz="1088" b="1" kern="1200">
                <a:solidFill>
                  <a:schemeClr val="accent1"/>
                </a:solidFill>
                <a:latin typeface="+mn-lt"/>
                <a:ea typeface="+mn-ea"/>
                <a:cs typeface="+mn-cs"/>
              </a:defRPr>
            </a:lvl1pPr>
            <a:lvl2pPr marL="0" indent="0" algn="l" defTabSz="685766" rtl="0" eaLnBrk="1" latinLnBrk="0" hangingPunct="1">
              <a:lnSpc>
                <a:spcPct val="100000"/>
              </a:lnSpc>
              <a:spcBef>
                <a:spcPts val="450"/>
              </a:spcBef>
              <a:spcAft>
                <a:spcPts val="450"/>
              </a:spcAft>
              <a:buClr>
                <a:schemeClr val="accent3"/>
              </a:buClr>
              <a:buFont typeface="Wingdings 2" panose="05020102010507070707" pitchFamily="18" charset="2"/>
              <a:buNone/>
              <a:defRPr sz="825" kern="1200">
                <a:solidFill>
                  <a:schemeClr val="accent2"/>
                </a:solidFill>
                <a:latin typeface="+mn-lt"/>
                <a:ea typeface="+mn-ea"/>
                <a:cs typeface="+mn-cs"/>
              </a:defRPr>
            </a:lvl2pPr>
            <a:lvl3pPr marL="107994" indent="-107994" algn="l" defTabSz="685766" rtl="0" eaLnBrk="1" latinLnBrk="0" hangingPunct="1">
              <a:lnSpc>
                <a:spcPct val="100000"/>
              </a:lnSpc>
              <a:spcBef>
                <a:spcPts val="450"/>
              </a:spcBef>
              <a:spcAft>
                <a:spcPts val="450"/>
              </a:spcAft>
              <a:buClr>
                <a:schemeClr val="accent3"/>
              </a:buClr>
              <a:buSzPct val="100000"/>
              <a:buFont typeface="Wingdings 2" panose="05020102010507070707" pitchFamily="18" charset="2"/>
              <a:buChar char="¿"/>
              <a:defRPr sz="825" kern="1200">
                <a:solidFill>
                  <a:schemeClr val="accent2"/>
                </a:solidFill>
                <a:latin typeface="+mn-lt"/>
                <a:ea typeface="+mn-ea"/>
                <a:cs typeface="+mn-cs"/>
              </a:defRPr>
            </a:lvl3pPr>
            <a:lvl4pPr marL="269987" indent="-107994" algn="l" defTabSz="685766" rtl="0" eaLnBrk="1" latinLnBrk="0" hangingPunct="1">
              <a:lnSpc>
                <a:spcPct val="120000"/>
              </a:lnSpc>
              <a:spcBef>
                <a:spcPts val="0"/>
              </a:spcBef>
              <a:buClr>
                <a:schemeClr val="accent3"/>
              </a:buClr>
              <a:buSzPct val="100000"/>
              <a:buFont typeface="Arial Black" panose="020B0A04020102020204" pitchFamily="34" charset="0"/>
              <a:buChar char="&gt;"/>
              <a:defRPr sz="825" kern="1200" baseline="0">
                <a:solidFill>
                  <a:schemeClr val="accent2"/>
                </a:solidFill>
                <a:latin typeface="+mn-lt"/>
                <a:ea typeface="+mn-ea"/>
                <a:cs typeface="+mn-cs"/>
              </a:defRPr>
            </a:lvl4pPr>
            <a:lvl5pPr marL="458978" indent="-107994" algn="l" defTabSz="685766" rtl="0" eaLnBrk="1" latinLnBrk="0" hangingPunct="1">
              <a:lnSpc>
                <a:spcPct val="120000"/>
              </a:lnSpc>
              <a:spcBef>
                <a:spcPts val="0"/>
              </a:spcBef>
              <a:buClr>
                <a:schemeClr val="accent3"/>
              </a:buClr>
              <a:buSzPct val="100000"/>
              <a:buFont typeface="Wingdings" panose="05000000000000000000" pitchFamily="2" charset="2"/>
              <a:buChar char="w"/>
              <a:defRPr sz="825" kern="1200">
                <a:solidFill>
                  <a:schemeClr val="accent2"/>
                </a:solidFill>
                <a:latin typeface="+mn-lt"/>
                <a:ea typeface="+mn-ea"/>
                <a:cs typeface="+mn-cs"/>
              </a:defRPr>
            </a:lvl5pPr>
            <a:lvl6pPr marL="1885856"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39"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22"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05"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sz="1400" b="0" dirty="0"/>
              <a:t>This action is required once during the user enrolment process (generation / encoding of a user RF card), and at each authentication. </a:t>
            </a:r>
          </a:p>
          <a:p>
            <a:r>
              <a:rPr lang="en-US" sz="1400" b="0" dirty="0" smtClean="0"/>
              <a:t>Place </a:t>
            </a:r>
            <a:r>
              <a:rPr lang="en-US" sz="1400" b="0" dirty="0"/>
              <a:t>user’s RF card in front of embedded contactless card reader which is located behind the contactless logo.</a:t>
            </a:r>
            <a:endParaRPr lang="en-US" sz="1400" b="0" dirty="0" smtClean="0"/>
          </a:p>
        </p:txBody>
      </p:sp>
      <p:sp>
        <p:nvSpPr>
          <p:cNvPr id="9" name="Espace réservé du contenu 8"/>
          <p:cNvSpPr>
            <a:spLocks noGrp="1"/>
          </p:cNvSpPr>
          <p:nvPr>
            <p:ph idx="1"/>
          </p:nvPr>
        </p:nvSpPr>
        <p:spPr>
          <a:xfrm>
            <a:off x="568693" y="4728664"/>
            <a:ext cx="4304118" cy="1557491"/>
          </a:xfrm>
        </p:spPr>
        <p:txBody>
          <a:bodyPr/>
          <a:lstStyle/>
          <a:p>
            <a:r>
              <a:rPr lang="en-US" sz="1400" b="0" dirty="0"/>
              <a:t>The terminal reads the user data stored in the card (at least the User ID), and starts the authentication process, as defined by the terminal </a:t>
            </a:r>
            <a:r>
              <a:rPr lang="en-US" sz="1400" b="0" dirty="0" smtClean="0"/>
              <a:t>settings.</a:t>
            </a:r>
          </a:p>
          <a:p>
            <a:r>
              <a:rPr lang="en-US" sz="1400" b="0" dirty="0" smtClean="0"/>
              <a:t>NB : Time </a:t>
            </a:r>
            <a:r>
              <a:rPr lang="en-US" sz="1400" b="0" dirty="0"/>
              <a:t>to read all </a:t>
            </a:r>
            <a:r>
              <a:rPr lang="en-US" sz="1400" b="0" dirty="0" err="1"/>
              <a:t>datas</a:t>
            </a:r>
            <a:r>
              <a:rPr lang="en-US" sz="1400" b="0" dirty="0"/>
              <a:t> from the card would be more or less long depending on the quantities of </a:t>
            </a:r>
            <a:r>
              <a:rPr lang="en-US" sz="1400" b="0" dirty="0" err="1"/>
              <a:t>datas</a:t>
            </a:r>
            <a:r>
              <a:rPr lang="en-US" sz="1400" b="0" dirty="0"/>
              <a:t> to extract and type of card.</a:t>
            </a:r>
          </a:p>
        </p:txBody>
      </p:sp>
      <p:sp>
        <p:nvSpPr>
          <p:cNvPr id="8" name="Titre 7"/>
          <p:cNvSpPr>
            <a:spLocks noGrp="1"/>
          </p:cNvSpPr>
          <p:nvPr>
            <p:ph type="title"/>
          </p:nvPr>
        </p:nvSpPr>
        <p:spPr/>
        <p:txBody>
          <a:bodyPr/>
          <a:lstStyle/>
          <a:p>
            <a:r>
              <a:rPr lang="en-US" dirty="0"/>
              <a:t>Contactless Card Position – PIN input</a:t>
            </a:r>
          </a:p>
        </p:txBody>
      </p:sp>
      <p:sp>
        <p:nvSpPr>
          <p:cNvPr id="11" name="Espace réservé du pied de page 10"/>
          <p:cNvSpPr>
            <a:spLocks noGrp="1"/>
          </p:cNvSpPr>
          <p:nvPr>
            <p:ph type="ftr" sz="quarter" idx="11"/>
          </p:nvPr>
        </p:nvSpPr>
        <p:spPr/>
        <p:txBody>
          <a:bodyPr/>
          <a:lstStyle/>
          <a:p>
            <a:pPr algn="l"/>
            <a:r>
              <a:rPr lang="en-US" smtClean="0"/>
              <a:t>IDEMIA - 2018_2000035854 – V1</a:t>
            </a:r>
            <a:endParaRPr lang="en-US" dirty="0"/>
          </a:p>
        </p:txBody>
      </p:sp>
      <p:sp>
        <p:nvSpPr>
          <p:cNvPr id="12" name="Espace réservé du numéro de diapositive 11"/>
          <p:cNvSpPr>
            <a:spLocks noGrp="1"/>
          </p:cNvSpPr>
          <p:nvPr>
            <p:ph type="sldNum" sz="quarter" idx="12"/>
          </p:nvPr>
        </p:nvSpPr>
        <p:spPr/>
        <p:txBody>
          <a:bodyPr/>
          <a:lstStyle/>
          <a:p>
            <a:fld id="{733122C9-A0B9-462F-8757-0847AD287B63}" type="slidenum">
              <a:rPr lang="en-US" smtClean="0"/>
              <a:pPr/>
              <a:t>29</a:t>
            </a:fld>
            <a:endParaRPr lang="en-US" dirty="0"/>
          </a:p>
        </p:txBody>
      </p:sp>
      <p:sp>
        <p:nvSpPr>
          <p:cNvPr id="27" name="TextBox 7"/>
          <p:cNvSpPr txBox="1"/>
          <p:nvPr/>
        </p:nvSpPr>
        <p:spPr>
          <a:xfrm>
            <a:off x="560512" y="1124744"/>
            <a:ext cx="4320480" cy="338554"/>
          </a:xfrm>
          <a:prstGeom prst="rect">
            <a:avLst/>
          </a:prstGeom>
          <a:solidFill>
            <a:schemeClr val="bg2">
              <a:lumMod val="60000"/>
              <a:lumOff val="40000"/>
            </a:schemeClr>
          </a:solidFill>
        </p:spPr>
        <p:txBody>
          <a:bodyPr wrap="square" rtlCol="0">
            <a:spAutoFit/>
          </a:bodyPr>
          <a:lstStyle/>
          <a:p>
            <a:pPr algn="ctr"/>
            <a:r>
              <a:rPr lang="en-IN" sz="1600" b="1" dirty="0" smtClean="0">
                <a:solidFill>
                  <a:schemeClr val="accent1"/>
                </a:solidFill>
              </a:rPr>
              <a:t>Contactless Card Position</a:t>
            </a:r>
            <a:endParaRPr lang="en-IN" sz="1600" b="1" dirty="0">
              <a:solidFill>
                <a:schemeClr val="accent1"/>
              </a:solidFill>
            </a:endParaRPr>
          </a:p>
        </p:txBody>
      </p:sp>
      <p:sp>
        <p:nvSpPr>
          <p:cNvPr id="28" name="TextBox 14"/>
          <p:cNvSpPr txBox="1"/>
          <p:nvPr/>
        </p:nvSpPr>
        <p:spPr>
          <a:xfrm>
            <a:off x="5025008" y="1124744"/>
            <a:ext cx="4320480" cy="338554"/>
          </a:xfrm>
          <a:prstGeom prst="rect">
            <a:avLst/>
          </a:prstGeom>
          <a:solidFill>
            <a:schemeClr val="bg2">
              <a:lumMod val="60000"/>
              <a:lumOff val="40000"/>
            </a:schemeClr>
          </a:solidFill>
        </p:spPr>
        <p:txBody>
          <a:bodyPr wrap="square" rtlCol="0">
            <a:spAutoFit/>
          </a:bodyPr>
          <a:lstStyle/>
          <a:p>
            <a:pPr algn="ctr"/>
            <a:r>
              <a:rPr lang="en-IN" sz="1600" b="1" dirty="0" smtClean="0">
                <a:solidFill>
                  <a:schemeClr val="accent1"/>
                </a:solidFill>
              </a:rPr>
              <a:t>Input PIN</a:t>
            </a:r>
            <a:endParaRPr lang="en-IN" sz="1600" b="1" dirty="0">
              <a:solidFill>
                <a:schemeClr val="accent1"/>
              </a:solidFill>
            </a:endParaRPr>
          </a:p>
        </p:txBody>
      </p:sp>
      <p:pic>
        <p:nvPicPr>
          <p:cNvPr id="29" name="Picture 4"/>
          <p:cNvPicPr>
            <a:picLocks noChangeAspect="1" noChangeArrowheads="1"/>
          </p:cNvPicPr>
          <p:nvPr/>
        </p:nvPicPr>
        <p:blipFill>
          <a:blip r:embed="rId2" cstate="print">
            <a:extLst>
              <a:ext uri="{28A0092B-C50C-407E-A947-70E740481C1C}">
                <a14:useLocalDpi xmlns:a14="http://schemas.microsoft.com/office/drawing/2010/main"/>
              </a:ext>
            </a:extLst>
          </a:blip>
          <a:srcRect b="-2161"/>
          <a:stretch>
            <a:fillRect/>
          </a:stretch>
        </p:blipFill>
        <p:spPr bwMode="auto">
          <a:xfrm>
            <a:off x="4982398" y="1628800"/>
            <a:ext cx="590550" cy="720080"/>
          </a:xfrm>
          <a:prstGeom prst="rect">
            <a:avLst/>
          </a:prstGeom>
          <a:noFill/>
          <a:ln w="9525">
            <a:noFill/>
            <a:miter lim="800000"/>
            <a:headEnd/>
            <a:tailEnd/>
          </a:ln>
        </p:spPr>
      </p:pic>
      <p:pic>
        <p:nvPicPr>
          <p:cNvPr id="30" name="Image 29"/>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088883" y="1034941"/>
            <a:ext cx="777176" cy="777176"/>
          </a:xfrm>
          <a:prstGeom prst="rect">
            <a:avLst/>
          </a:prstGeom>
        </p:spPr>
      </p:pic>
      <p:pic>
        <p:nvPicPr>
          <p:cNvPr id="36" name="Image 3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279686" y="1553525"/>
            <a:ext cx="1885005" cy="3141675"/>
          </a:xfrm>
          <a:prstGeom prst="rect">
            <a:avLst/>
          </a:prstGeom>
        </p:spPr>
      </p:pic>
      <p:sp>
        <p:nvSpPr>
          <p:cNvPr id="37" name="Espace réservé du contenu 8"/>
          <p:cNvSpPr txBox="1">
            <a:spLocks/>
          </p:cNvSpPr>
          <p:nvPr/>
        </p:nvSpPr>
        <p:spPr bwMode="gray">
          <a:xfrm>
            <a:off x="5025008" y="4749237"/>
            <a:ext cx="4320480" cy="1536919"/>
          </a:xfrm>
          <a:prstGeom prst="rect">
            <a:avLst/>
          </a:prstGeom>
        </p:spPr>
        <p:txBody>
          <a:bodyPr vert="horz" lIns="0" tIns="0" rIns="0" bIns="0" rtlCol="0" anchor="t" anchorCtr="0">
            <a:noAutofit/>
          </a:bodyPr>
          <a:lstStyle>
            <a:lvl1pPr marL="0" indent="0" algn="l" defTabSz="685766" rtl="0" eaLnBrk="1" latinLnBrk="0" hangingPunct="1">
              <a:lnSpc>
                <a:spcPct val="100000"/>
              </a:lnSpc>
              <a:spcBef>
                <a:spcPts val="1350"/>
              </a:spcBef>
              <a:spcAft>
                <a:spcPts val="450"/>
              </a:spcAft>
              <a:buFont typeface="Arial" pitchFamily="34" charset="0"/>
              <a:buNone/>
              <a:defRPr sz="1088" b="1" kern="1200">
                <a:solidFill>
                  <a:schemeClr val="accent1"/>
                </a:solidFill>
                <a:latin typeface="+mn-lt"/>
                <a:ea typeface="+mn-ea"/>
                <a:cs typeface="+mn-cs"/>
              </a:defRPr>
            </a:lvl1pPr>
            <a:lvl2pPr marL="0" indent="0" algn="l" defTabSz="685766" rtl="0" eaLnBrk="1" latinLnBrk="0" hangingPunct="1">
              <a:lnSpc>
                <a:spcPct val="100000"/>
              </a:lnSpc>
              <a:spcBef>
                <a:spcPts val="450"/>
              </a:spcBef>
              <a:spcAft>
                <a:spcPts val="450"/>
              </a:spcAft>
              <a:buClr>
                <a:schemeClr val="accent3"/>
              </a:buClr>
              <a:buFont typeface="Wingdings 2" panose="05020102010507070707" pitchFamily="18" charset="2"/>
              <a:buNone/>
              <a:defRPr sz="825" kern="1200">
                <a:solidFill>
                  <a:schemeClr val="accent2"/>
                </a:solidFill>
                <a:latin typeface="+mn-lt"/>
                <a:ea typeface="+mn-ea"/>
                <a:cs typeface="+mn-cs"/>
              </a:defRPr>
            </a:lvl2pPr>
            <a:lvl3pPr marL="107994" indent="-107994" algn="l" defTabSz="685766" rtl="0" eaLnBrk="1" latinLnBrk="0" hangingPunct="1">
              <a:lnSpc>
                <a:spcPct val="100000"/>
              </a:lnSpc>
              <a:spcBef>
                <a:spcPts val="450"/>
              </a:spcBef>
              <a:spcAft>
                <a:spcPts val="450"/>
              </a:spcAft>
              <a:buClr>
                <a:schemeClr val="accent3"/>
              </a:buClr>
              <a:buSzPct val="100000"/>
              <a:buFont typeface="Wingdings 2" panose="05020102010507070707" pitchFamily="18" charset="2"/>
              <a:buChar char="¿"/>
              <a:defRPr sz="825" kern="1200">
                <a:solidFill>
                  <a:schemeClr val="accent2"/>
                </a:solidFill>
                <a:latin typeface="+mn-lt"/>
                <a:ea typeface="+mn-ea"/>
                <a:cs typeface="+mn-cs"/>
              </a:defRPr>
            </a:lvl3pPr>
            <a:lvl4pPr marL="269987" indent="-107994" algn="l" defTabSz="685766" rtl="0" eaLnBrk="1" latinLnBrk="0" hangingPunct="1">
              <a:lnSpc>
                <a:spcPct val="120000"/>
              </a:lnSpc>
              <a:spcBef>
                <a:spcPts val="0"/>
              </a:spcBef>
              <a:buClr>
                <a:schemeClr val="accent3"/>
              </a:buClr>
              <a:buSzPct val="100000"/>
              <a:buFont typeface="Arial Black" panose="020B0A04020102020204" pitchFamily="34" charset="0"/>
              <a:buChar char="&gt;"/>
              <a:defRPr sz="825" kern="1200" baseline="0">
                <a:solidFill>
                  <a:schemeClr val="accent2"/>
                </a:solidFill>
                <a:latin typeface="+mn-lt"/>
                <a:ea typeface="+mn-ea"/>
                <a:cs typeface="+mn-cs"/>
              </a:defRPr>
            </a:lvl4pPr>
            <a:lvl5pPr marL="458978" indent="-107994" algn="l" defTabSz="685766" rtl="0" eaLnBrk="1" latinLnBrk="0" hangingPunct="1">
              <a:lnSpc>
                <a:spcPct val="120000"/>
              </a:lnSpc>
              <a:spcBef>
                <a:spcPts val="0"/>
              </a:spcBef>
              <a:buClr>
                <a:schemeClr val="accent3"/>
              </a:buClr>
              <a:buSzPct val="100000"/>
              <a:buFont typeface="Wingdings" panose="05000000000000000000" pitchFamily="2" charset="2"/>
              <a:buChar char="w"/>
              <a:defRPr sz="825" kern="1200">
                <a:solidFill>
                  <a:schemeClr val="accent2"/>
                </a:solidFill>
                <a:latin typeface="+mn-lt"/>
                <a:ea typeface="+mn-ea"/>
                <a:cs typeface="+mn-cs"/>
              </a:defRPr>
            </a:lvl5pPr>
            <a:lvl6pPr marL="1885856"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39"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22"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05"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sz="1400" b="0" dirty="0"/>
              <a:t>When defined by terminal settings, the user is required to enter his PIN code, once during enrolment process, and at each authentication (in addition or instead of biometric check</a:t>
            </a:r>
            <a:r>
              <a:rPr lang="en-US" sz="1400" b="0" dirty="0" smtClean="0"/>
              <a:t>).</a:t>
            </a:r>
            <a:endParaRPr lang="en-US" sz="1400" b="0" dirty="0"/>
          </a:p>
          <a:p>
            <a:r>
              <a:rPr lang="en-US" sz="1400" b="0" dirty="0"/>
              <a:t>The PIN code is entered using a numeric keypad displayed on the LCD touch screen.</a:t>
            </a:r>
            <a:endParaRPr lang="en-US" sz="1400" b="0" dirty="0" smtClean="0"/>
          </a:p>
        </p:txBody>
      </p:sp>
      <p:sp>
        <p:nvSpPr>
          <p:cNvPr id="38" name="ZoneTexte 37"/>
          <p:cNvSpPr txBox="1"/>
          <p:nvPr/>
        </p:nvSpPr>
        <p:spPr>
          <a:xfrm>
            <a:off x="9505890" y="3910156"/>
            <a:ext cx="400110" cy="2376000"/>
          </a:xfrm>
          <a:prstGeom prst="rect">
            <a:avLst/>
          </a:prstGeom>
          <a:solidFill>
            <a:srgbClr val="002060"/>
          </a:solidFill>
        </p:spPr>
        <p:txBody>
          <a:bodyPr vert="vert270" wrap="square" rtlCol="0">
            <a:spAutoFit/>
          </a:bodyPr>
          <a:lstStyle/>
          <a:p>
            <a:pPr algn="ctr"/>
            <a:r>
              <a:rPr lang="en-US" sz="1400" dirty="0" smtClean="0">
                <a:solidFill>
                  <a:schemeClr val="bg1"/>
                </a:solidFill>
              </a:rPr>
              <a:t>Step seven: capture basics</a:t>
            </a:r>
            <a:endParaRPr lang="en-US" sz="1400" dirty="0">
              <a:solidFill>
                <a:schemeClr val="bg1"/>
              </a:solidFill>
            </a:endParaRPr>
          </a:p>
        </p:txBody>
      </p:sp>
      <p:cxnSp>
        <p:nvCxnSpPr>
          <p:cNvPr id="34" name="AutoShape 3"/>
          <p:cNvCxnSpPr>
            <a:cxnSpLocks noChangeShapeType="1"/>
          </p:cNvCxnSpPr>
          <p:nvPr/>
        </p:nvCxnSpPr>
        <p:spPr bwMode="auto">
          <a:xfrm flipH="1">
            <a:off x="8093888" y="3896012"/>
            <a:ext cx="432048" cy="363482"/>
          </a:xfrm>
          <a:prstGeom prst="straightConnector1">
            <a:avLst/>
          </a:prstGeom>
          <a:noFill/>
          <a:ln w="41275">
            <a:solidFill>
              <a:srgbClr val="FF0000"/>
            </a:solidFill>
            <a:round/>
            <a:headEnd/>
            <a:tailEnd type="triangle" w="med" len="med"/>
          </a:ln>
        </p:spPr>
      </p:cxnSp>
      <p:sp>
        <p:nvSpPr>
          <p:cNvPr id="43" name="Espace réservé du contenu 8"/>
          <p:cNvSpPr txBox="1">
            <a:spLocks/>
          </p:cNvSpPr>
          <p:nvPr/>
        </p:nvSpPr>
        <p:spPr bwMode="gray">
          <a:xfrm>
            <a:off x="568692" y="3926710"/>
            <a:ext cx="3290907" cy="735627"/>
          </a:xfrm>
          <a:prstGeom prst="rect">
            <a:avLst/>
          </a:prstGeom>
        </p:spPr>
        <p:txBody>
          <a:bodyPr vert="horz" lIns="0" tIns="0" rIns="0" bIns="0" rtlCol="0" anchor="t" anchorCtr="0">
            <a:noAutofit/>
          </a:bodyPr>
          <a:lstStyle>
            <a:lvl1pPr marL="0" indent="0" algn="l" defTabSz="685766" rtl="0" eaLnBrk="1" latinLnBrk="0" hangingPunct="1">
              <a:lnSpc>
                <a:spcPct val="100000"/>
              </a:lnSpc>
              <a:spcBef>
                <a:spcPts val="1350"/>
              </a:spcBef>
              <a:spcAft>
                <a:spcPts val="450"/>
              </a:spcAft>
              <a:buFont typeface="Arial" pitchFamily="34" charset="0"/>
              <a:buNone/>
              <a:defRPr sz="1088" b="1" kern="1200">
                <a:solidFill>
                  <a:schemeClr val="accent1"/>
                </a:solidFill>
                <a:latin typeface="+mn-lt"/>
                <a:ea typeface="+mn-ea"/>
                <a:cs typeface="+mn-cs"/>
              </a:defRPr>
            </a:lvl1pPr>
            <a:lvl2pPr marL="0" indent="0" algn="l" defTabSz="685766" rtl="0" eaLnBrk="1" latinLnBrk="0" hangingPunct="1">
              <a:lnSpc>
                <a:spcPct val="100000"/>
              </a:lnSpc>
              <a:spcBef>
                <a:spcPts val="450"/>
              </a:spcBef>
              <a:spcAft>
                <a:spcPts val="450"/>
              </a:spcAft>
              <a:buClr>
                <a:schemeClr val="accent3"/>
              </a:buClr>
              <a:buFont typeface="Wingdings 2" panose="05020102010507070707" pitchFamily="18" charset="2"/>
              <a:buNone/>
              <a:defRPr sz="825" kern="1200">
                <a:solidFill>
                  <a:schemeClr val="accent2"/>
                </a:solidFill>
                <a:latin typeface="+mn-lt"/>
                <a:ea typeface="+mn-ea"/>
                <a:cs typeface="+mn-cs"/>
              </a:defRPr>
            </a:lvl2pPr>
            <a:lvl3pPr marL="107994" indent="-107994" algn="l" defTabSz="685766" rtl="0" eaLnBrk="1" latinLnBrk="0" hangingPunct="1">
              <a:lnSpc>
                <a:spcPct val="100000"/>
              </a:lnSpc>
              <a:spcBef>
                <a:spcPts val="450"/>
              </a:spcBef>
              <a:spcAft>
                <a:spcPts val="450"/>
              </a:spcAft>
              <a:buClr>
                <a:schemeClr val="accent3"/>
              </a:buClr>
              <a:buSzPct val="100000"/>
              <a:buFont typeface="Wingdings 2" panose="05020102010507070707" pitchFamily="18" charset="2"/>
              <a:buChar char="¿"/>
              <a:defRPr sz="825" kern="1200">
                <a:solidFill>
                  <a:schemeClr val="accent2"/>
                </a:solidFill>
                <a:latin typeface="+mn-lt"/>
                <a:ea typeface="+mn-ea"/>
                <a:cs typeface="+mn-cs"/>
              </a:defRPr>
            </a:lvl3pPr>
            <a:lvl4pPr marL="269987" indent="-107994" algn="l" defTabSz="685766" rtl="0" eaLnBrk="1" latinLnBrk="0" hangingPunct="1">
              <a:lnSpc>
                <a:spcPct val="120000"/>
              </a:lnSpc>
              <a:spcBef>
                <a:spcPts val="0"/>
              </a:spcBef>
              <a:buClr>
                <a:schemeClr val="accent3"/>
              </a:buClr>
              <a:buSzPct val="100000"/>
              <a:buFont typeface="Arial Black" panose="020B0A04020102020204" pitchFamily="34" charset="0"/>
              <a:buChar char="&gt;"/>
              <a:defRPr sz="825" kern="1200" baseline="0">
                <a:solidFill>
                  <a:schemeClr val="accent2"/>
                </a:solidFill>
                <a:latin typeface="+mn-lt"/>
                <a:ea typeface="+mn-ea"/>
                <a:cs typeface="+mn-cs"/>
              </a:defRPr>
            </a:lvl4pPr>
            <a:lvl5pPr marL="458978" indent="-107994" algn="l" defTabSz="685766" rtl="0" eaLnBrk="1" latinLnBrk="0" hangingPunct="1">
              <a:lnSpc>
                <a:spcPct val="120000"/>
              </a:lnSpc>
              <a:spcBef>
                <a:spcPts val="0"/>
              </a:spcBef>
              <a:buClr>
                <a:schemeClr val="accent3"/>
              </a:buClr>
              <a:buSzPct val="100000"/>
              <a:buFont typeface="Wingdings" panose="05000000000000000000" pitchFamily="2" charset="2"/>
              <a:buChar char="w"/>
              <a:defRPr sz="825" kern="1200">
                <a:solidFill>
                  <a:schemeClr val="accent2"/>
                </a:solidFill>
                <a:latin typeface="+mn-lt"/>
                <a:ea typeface="+mn-ea"/>
                <a:cs typeface="+mn-cs"/>
              </a:defRPr>
            </a:lvl5pPr>
            <a:lvl6pPr marL="1885856"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39"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22"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05"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sz="1400" b="0" dirty="0"/>
              <a:t>The authentication process is initiated by the detection of a user card by the </a:t>
            </a:r>
            <a:r>
              <a:rPr lang="en-US" sz="1400" b="0" dirty="0" smtClean="0"/>
              <a:t>contactless </a:t>
            </a:r>
            <a:r>
              <a:rPr lang="en-US" sz="1400" b="0" dirty="0"/>
              <a:t>card reader</a:t>
            </a:r>
            <a:r>
              <a:rPr lang="en-US" sz="1400" b="0" dirty="0" smtClean="0"/>
              <a:t>.</a:t>
            </a:r>
          </a:p>
        </p:txBody>
      </p:sp>
      <p:pic>
        <p:nvPicPr>
          <p:cNvPr id="2" name="Image 1"/>
          <p:cNvPicPr>
            <a:picLocks noChangeAspect="1"/>
          </p:cNvPicPr>
          <p:nvPr/>
        </p:nvPicPr>
        <p:blipFill rotWithShape="1">
          <a:blip r:embed="rId5" cstate="print">
            <a:extLst>
              <a:ext uri="{28A0092B-C50C-407E-A947-70E740481C1C}">
                <a14:useLocalDpi xmlns:a14="http://schemas.microsoft.com/office/drawing/2010/main" val="0"/>
              </a:ext>
            </a:extLst>
          </a:blip>
          <a:srcRect l="7945" t="5691" r="25641"/>
          <a:stretch/>
        </p:blipFill>
        <p:spPr>
          <a:xfrm>
            <a:off x="3831475" y="2223187"/>
            <a:ext cx="1512168" cy="2147301"/>
          </a:xfrm>
          <a:prstGeom prst="rect">
            <a:avLst/>
          </a:prstGeom>
        </p:spPr>
      </p:pic>
      <p:pic>
        <p:nvPicPr>
          <p:cNvPr id="3" name="Image 2"/>
          <p:cNvPicPr>
            <a:picLocks noChangeAspect="1"/>
          </p:cNvPicPr>
          <p:nvPr/>
        </p:nvPicPr>
        <p:blipFill>
          <a:blip r:embed="rId6"/>
          <a:stretch>
            <a:fillRect/>
          </a:stretch>
        </p:blipFill>
        <p:spPr>
          <a:xfrm>
            <a:off x="3152800" y="2443345"/>
            <a:ext cx="1295741" cy="685470"/>
          </a:xfrm>
          <a:prstGeom prst="rect">
            <a:avLst/>
          </a:prstGeom>
        </p:spPr>
      </p:pic>
      <p:cxnSp>
        <p:nvCxnSpPr>
          <p:cNvPr id="31" name="AutoShape 3"/>
          <p:cNvCxnSpPr>
            <a:cxnSpLocks noChangeShapeType="1"/>
          </p:cNvCxnSpPr>
          <p:nvPr/>
        </p:nvCxnSpPr>
        <p:spPr bwMode="auto">
          <a:xfrm flipH="1">
            <a:off x="4268059" y="2164733"/>
            <a:ext cx="771437" cy="562896"/>
          </a:xfrm>
          <a:prstGeom prst="straightConnector1">
            <a:avLst/>
          </a:prstGeom>
          <a:noFill/>
          <a:ln w="41275">
            <a:solidFill>
              <a:srgbClr val="FF0000"/>
            </a:solidFill>
            <a:round/>
            <a:headEnd/>
            <a:tailEnd type="triangle" w="med" len="med"/>
          </a:ln>
        </p:spPr>
      </p:cxnSp>
    </p:spTree>
    <p:extLst>
      <p:ext uri="{BB962C8B-B14F-4D97-AF65-F5344CB8AC3E}">
        <p14:creationId xmlns:p14="http://schemas.microsoft.com/office/powerpoint/2010/main" val="127241531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p:cNvSpPr>
            <a:spLocks noGrp="1"/>
          </p:cNvSpPr>
          <p:nvPr>
            <p:ph type="ftr" sz="quarter" idx="11"/>
          </p:nvPr>
        </p:nvSpPr>
        <p:spPr/>
        <p:txBody>
          <a:bodyPr/>
          <a:lstStyle/>
          <a:p>
            <a:pPr algn="l"/>
            <a:r>
              <a:rPr lang="en-US" smtClean="0"/>
              <a:t>IDEMIA - 2018_2000035854 – V1</a:t>
            </a:r>
            <a:endParaRPr lang="en-US" dirty="0"/>
          </a:p>
        </p:txBody>
      </p:sp>
      <p:sp>
        <p:nvSpPr>
          <p:cNvPr id="5" name="Espace réservé du numéro de diapositive 4"/>
          <p:cNvSpPr>
            <a:spLocks noGrp="1"/>
          </p:cNvSpPr>
          <p:nvPr>
            <p:ph type="sldNum" sz="quarter" idx="12"/>
          </p:nvPr>
        </p:nvSpPr>
        <p:spPr/>
        <p:txBody>
          <a:bodyPr/>
          <a:lstStyle/>
          <a:p>
            <a:fld id="{733122C9-A0B9-462F-8757-0847AD287B63}" type="slidenum">
              <a:rPr lang="en-US" noProof="0" smtClean="0"/>
              <a:pPr/>
              <a:t>3</a:t>
            </a:fld>
            <a:endParaRPr lang="en-US" noProof="0" dirty="0"/>
          </a:p>
        </p:txBody>
      </p:sp>
      <p:sp>
        <p:nvSpPr>
          <p:cNvPr id="8" name="Titre 7"/>
          <p:cNvSpPr txBox="1">
            <a:spLocks/>
          </p:cNvSpPr>
          <p:nvPr/>
        </p:nvSpPr>
        <p:spPr bwMode="gray">
          <a:xfrm>
            <a:off x="992560" y="401357"/>
            <a:ext cx="9089099" cy="651379"/>
          </a:xfrm>
          <a:prstGeom prst="rect">
            <a:avLst/>
          </a:prstGeom>
        </p:spPr>
        <p:txBody>
          <a:bodyPr vert="horz" lIns="0" tIns="0" rIns="0" bIns="0" rtlCol="0" anchor="t" anchorCtr="0">
            <a:noAutofit/>
          </a:bodyPr>
          <a:lstStyle>
            <a:lvl1pPr algn="l" defTabSz="685766" rtl="0" eaLnBrk="1" latinLnBrk="0" hangingPunct="1">
              <a:lnSpc>
                <a:spcPct val="100000"/>
              </a:lnSpc>
              <a:spcBef>
                <a:spcPct val="0"/>
              </a:spcBef>
              <a:buNone/>
              <a:defRPr sz="1238" b="1" kern="1200">
                <a:solidFill>
                  <a:schemeClr val="accent1"/>
                </a:solidFill>
                <a:latin typeface="+mj-lt"/>
                <a:ea typeface="+mj-ea"/>
                <a:cs typeface="+mj-cs"/>
              </a:defRPr>
            </a:lvl1pPr>
          </a:lstStyle>
          <a:p>
            <a:r>
              <a:rPr lang="en-US" sz="2400" dirty="0">
                <a:solidFill>
                  <a:srgbClr val="422683"/>
                </a:solidFill>
                <a:latin typeface="Arial"/>
              </a:rPr>
              <a:t>Regulatory, safety and environmental notices</a:t>
            </a:r>
          </a:p>
        </p:txBody>
      </p:sp>
      <p:sp>
        <p:nvSpPr>
          <p:cNvPr id="9" name="Rectangle à coins arrondis 8"/>
          <p:cNvSpPr/>
          <p:nvPr/>
        </p:nvSpPr>
        <p:spPr>
          <a:xfrm>
            <a:off x="1095018" y="1106490"/>
            <a:ext cx="8495272" cy="1074599"/>
          </a:xfrm>
          <a:prstGeom prst="roundRect">
            <a:avLst>
              <a:gd name="adj" fmla="val 10397"/>
            </a:avLst>
          </a:prstGeom>
          <a:solidFill>
            <a:schemeClr val="bg2">
              <a:lumMod val="20000"/>
              <a:lumOff val="80000"/>
            </a:schemeClr>
          </a:solidFill>
        </p:spPr>
        <p:txBody>
          <a:bodyPr wrap="square">
            <a:spAutoFit/>
          </a:bodyPr>
          <a:lstStyle/>
          <a:p>
            <a:pPr lvl="0">
              <a:spcBef>
                <a:spcPts val="400"/>
              </a:spcBef>
              <a:spcAft>
                <a:spcPts val="400"/>
              </a:spcAft>
              <a:buClr>
                <a:schemeClr val="accent2"/>
              </a:buClr>
              <a:buSzPct val="80000"/>
              <a:defRPr/>
            </a:pPr>
            <a:r>
              <a:rPr lang="en-US" sz="1000" kern="0" dirty="0">
                <a:solidFill>
                  <a:schemeClr val="accent1"/>
                </a:solidFill>
              </a:rPr>
              <a:t>Products bearing the CE marking comply with one or more of the following EU Directives as may be applicable:</a:t>
            </a:r>
          </a:p>
          <a:p>
            <a:pPr marL="285750" lvl="0" indent="-285750">
              <a:spcBef>
                <a:spcPts val="400"/>
              </a:spcBef>
              <a:spcAft>
                <a:spcPts val="400"/>
              </a:spcAft>
              <a:buClr>
                <a:schemeClr val="accent2"/>
              </a:buClr>
              <a:buSzPct val="80000"/>
              <a:buFont typeface="Arial" panose="020B0604020202020204" pitchFamily="34" charset="0"/>
              <a:buChar char="•"/>
              <a:defRPr/>
            </a:pPr>
            <a:r>
              <a:rPr lang="en-US" sz="1000" kern="0" dirty="0">
                <a:solidFill>
                  <a:schemeClr val="accent1"/>
                </a:solidFill>
              </a:rPr>
              <a:t>Radio Equipment Directive (RED) </a:t>
            </a:r>
            <a:r>
              <a:rPr lang="en-US" sz="1000" kern="0" dirty="0" smtClean="0">
                <a:solidFill>
                  <a:schemeClr val="accent1"/>
                </a:solidFill>
              </a:rPr>
              <a:t>2014/53/UE</a:t>
            </a:r>
          </a:p>
          <a:p>
            <a:pPr marL="285750" lvl="0" indent="-285750">
              <a:spcBef>
                <a:spcPts val="400"/>
              </a:spcBef>
              <a:spcAft>
                <a:spcPts val="400"/>
              </a:spcAft>
              <a:buClr>
                <a:schemeClr val="accent2"/>
              </a:buClr>
              <a:buSzPct val="80000"/>
              <a:buFont typeface="Arial" panose="020B0604020202020204" pitchFamily="34" charset="0"/>
              <a:buChar char="•"/>
              <a:defRPr/>
            </a:pPr>
            <a:r>
              <a:rPr lang="en-US" sz="1000" kern="0" dirty="0" smtClean="0">
                <a:solidFill>
                  <a:schemeClr val="accent1"/>
                </a:solidFill>
              </a:rPr>
              <a:t>RoHS </a:t>
            </a:r>
            <a:r>
              <a:rPr lang="en-US" sz="1000" kern="0" dirty="0">
                <a:solidFill>
                  <a:schemeClr val="accent1"/>
                </a:solidFill>
              </a:rPr>
              <a:t>Directive 2011/65/EU.</a:t>
            </a:r>
          </a:p>
          <a:p>
            <a:pPr lvl="0">
              <a:spcBef>
                <a:spcPts val="400"/>
              </a:spcBef>
              <a:spcAft>
                <a:spcPts val="400"/>
              </a:spcAft>
              <a:buClr>
                <a:schemeClr val="accent2"/>
              </a:buClr>
              <a:buSzPct val="80000"/>
              <a:defRPr/>
            </a:pPr>
            <a:r>
              <a:rPr lang="en-US" sz="1000" kern="0" dirty="0">
                <a:solidFill>
                  <a:schemeClr val="accent1"/>
                </a:solidFill>
              </a:rPr>
              <a:t>Compliance with these directives is assessed using applicable European </a:t>
            </a:r>
            <a:r>
              <a:rPr lang="en-US" sz="1000" kern="0" dirty="0" err="1">
                <a:solidFill>
                  <a:schemeClr val="accent1"/>
                </a:solidFill>
              </a:rPr>
              <a:t>Harmonised</a:t>
            </a:r>
            <a:r>
              <a:rPr lang="en-US" sz="1000" kern="0" dirty="0">
                <a:solidFill>
                  <a:schemeClr val="accent1"/>
                </a:solidFill>
              </a:rPr>
              <a:t> Standards</a:t>
            </a:r>
            <a:r>
              <a:rPr lang="en-US" sz="1000" kern="0" dirty="0" smtClean="0">
                <a:solidFill>
                  <a:schemeClr val="accent1"/>
                </a:solidFill>
              </a:rPr>
              <a:t>.&lt;&lt;&lt;</a:t>
            </a:r>
            <a:endParaRPr lang="en-US" sz="1000" kern="0" dirty="0">
              <a:solidFill>
                <a:schemeClr val="accent1"/>
              </a:solidFill>
            </a:endParaRPr>
          </a:p>
        </p:txBody>
      </p:sp>
      <p:pic>
        <p:nvPicPr>
          <p:cNvPr id="10" name="il_fi" descr="https://upload.wikimedia.org/wikipedia/commons/thumb/6/66/Conformit%C3%A9_Europ%C3%A9enne_%28logo%29.svg/2000px-Conformit%C3%A9_Europ%C3%A9enne_%28logo%29.svg.pn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9557" y="1131662"/>
            <a:ext cx="349250" cy="249555"/>
          </a:xfrm>
          <a:prstGeom prst="rect">
            <a:avLst/>
          </a:prstGeom>
          <a:noFill/>
          <a:ln>
            <a:noFill/>
          </a:ln>
        </p:spPr>
      </p:pic>
      <p:sp>
        <p:nvSpPr>
          <p:cNvPr id="11" name="Rectangle à coins arrondis 10"/>
          <p:cNvSpPr/>
          <p:nvPr/>
        </p:nvSpPr>
        <p:spPr>
          <a:xfrm>
            <a:off x="1095762" y="2573989"/>
            <a:ext cx="8495272" cy="2227124"/>
          </a:xfrm>
          <a:prstGeom prst="roundRect">
            <a:avLst>
              <a:gd name="adj" fmla="val 7365"/>
            </a:avLst>
          </a:prstGeom>
          <a:solidFill>
            <a:schemeClr val="bg2">
              <a:lumMod val="20000"/>
              <a:lumOff val="80000"/>
            </a:schemeClr>
          </a:solidFill>
        </p:spPr>
        <p:txBody>
          <a:bodyPr wrap="square">
            <a:spAutoFit/>
          </a:bodyPr>
          <a:lstStyle/>
          <a:p>
            <a:pPr lvl="0">
              <a:spcBef>
                <a:spcPts val="400"/>
              </a:spcBef>
              <a:spcAft>
                <a:spcPts val="400"/>
              </a:spcAft>
              <a:buClr>
                <a:schemeClr val="accent2"/>
              </a:buClr>
              <a:buSzPct val="80000"/>
              <a:defRPr/>
            </a:pPr>
            <a:r>
              <a:rPr lang="en-US" sz="1000" kern="0" dirty="0">
                <a:solidFill>
                  <a:schemeClr val="accent1"/>
                </a:solidFill>
              </a:rPr>
              <a:t>The installation of this product should be made by a qualified service Person and should comply with all local regulations.</a:t>
            </a:r>
          </a:p>
          <a:p>
            <a:pPr lvl="0">
              <a:spcBef>
                <a:spcPts val="400"/>
              </a:spcBef>
              <a:spcAft>
                <a:spcPts val="400"/>
              </a:spcAft>
              <a:buClr>
                <a:schemeClr val="accent2"/>
              </a:buClr>
              <a:buSzPct val="80000"/>
              <a:defRPr/>
            </a:pPr>
            <a:r>
              <a:rPr lang="en-US" sz="1000" kern="0" dirty="0">
                <a:solidFill>
                  <a:schemeClr val="accent1"/>
                </a:solidFill>
              </a:rPr>
              <a:t>It is strongly recommended to use a class II power supply at 12V-24V and 2.5 A. min (at 12V) in conformity with Safety Electrical Low Voltage (SELV). The  </a:t>
            </a:r>
            <a:r>
              <a:rPr lang="en-US" sz="1000" kern="0" dirty="0" smtClean="0">
                <a:solidFill>
                  <a:schemeClr val="accent1"/>
                </a:solidFill>
              </a:rPr>
              <a:t>AC power </a:t>
            </a:r>
            <a:r>
              <a:rPr lang="en-US" sz="1000" kern="0" dirty="0">
                <a:solidFill>
                  <a:schemeClr val="accent1"/>
                </a:solidFill>
              </a:rPr>
              <a:t>supply cable length should not exceed 10 meters.</a:t>
            </a:r>
          </a:p>
          <a:p>
            <a:pPr lvl="0">
              <a:spcBef>
                <a:spcPts val="400"/>
              </a:spcBef>
              <a:spcAft>
                <a:spcPts val="400"/>
              </a:spcAft>
              <a:buClr>
                <a:schemeClr val="accent2"/>
              </a:buClr>
              <a:buSzPct val="80000"/>
              <a:defRPr/>
            </a:pPr>
            <a:r>
              <a:rPr lang="en-US" sz="1000" kern="0" dirty="0">
                <a:solidFill>
                  <a:schemeClr val="accent1"/>
                </a:solidFill>
              </a:rPr>
              <a:t>This system must be installed in accordance with the National Electrical Code (NFPA 70), and the local authority having jurisdiction.</a:t>
            </a:r>
          </a:p>
          <a:p>
            <a:pPr lvl="0">
              <a:spcBef>
                <a:spcPts val="400"/>
              </a:spcBef>
              <a:spcAft>
                <a:spcPts val="400"/>
              </a:spcAft>
              <a:buClr>
                <a:schemeClr val="accent2"/>
              </a:buClr>
              <a:buSzPct val="80000"/>
              <a:defRPr/>
            </a:pPr>
            <a:r>
              <a:rPr lang="en-US" sz="1000" kern="0" dirty="0">
                <a:solidFill>
                  <a:schemeClr val="accent1"/>
                </a:solidFill>
              </a:rPr>
              <a:t>This product is intended to be installed with a power supply complying with IEC60950-1, in accordance with the NEC Class 2 requirements; or supplied by a listed IEC60950-1 external Power Unit marked Class 2, Limited Power source, or LPS and rated 12VDC, 2.5 A minimum or 24VDC, 1.25 A minimum.</a:t>
            </a:r>
          </a:p>
          <a:p>
            <a:pPr lvl="0">
              <a:spcBef>
                <a:spcPts val="400"/>
              </a:spcBef>
              <a:spcAft>
                <a:spcPts val="400"/>
              </a:spcAft>
              <a:buClr>
                <a:schemeClr val="accent2"/>
              </a:buClr>
              <a:buSzPct val="80000"/>
              <a:defRPr/>
            </a:pPr>
            <a:r>
              <a:rPr lang="en-US" sz="1000" kern="0" dirty="0">
                <a:solidFill>
                  <a:schemeClr val="accent1"/>
                </a:solidFill>
              </a:rPr>
              <a:t>In case of building-to-building connection it is recommended to connect 0V to ground. Ground cable must be connected with the terminal block Power Ground.</a:t>
            </a:r>
          </a:p>
          <a:p>
            <a:pPr lvl="0">
              <a:spcBef>
                <a:spcPts val="400"/>
              </a:spcBef>
              <a:spcAft>
                <a:spcPts val="400"/>
              </a:spcAft>
              <a:buClr>
                <a:schemeClr val="accent2"/>
              </a:buClr>
              <a:buSzPct val="80000"/>
              <a:defRPr/>
            </a:pPr>
            <a:r>
              <a:rPr lang="en-US" sz="1000" kern="0" dirty="0">
                <a:solidFill>
                  <a:schemeClr val="accent1"/>
                </a:solidFill>
              </a:rPr>
              <a:t>Note that all connections of the </a:t>
            </a:r>
            <a:r>
              <a:rPr lang="en-US" sz="1000" kern="0" dirty="0" err="1">
                <a:solidFill>
                  <a:schemeClr val="accent1"/>
                </a:solidFill>
              </a:rPr>
              <a:t>MorphoWave</a:t>
            </a:r>
            <a:r>
              <a:rPr lang="en-US" sz="1000" kern="0" dirty="0">
                <a:solidFill>
                  <a:schemeClr val="accent1"/>
                </a:solidFill>
              </a:rPr>
              <a:t> Compact terminal described hereafter are of SELV (Safety Electrical Low Voltage) type.</a:t>
            </a:r>
          </a:p>
        </p:txBody>
      </p:sp>
      <p:pic>
        <p:nvPicPr>
          <p:cNvPr id="12" name="Image 11" descr="https://upload.wikimedia.org/wikipedia/commons/thumb/9/9f/Direct_current_symbol.svg/200px-Direct_current_symbol.svg.png"/>
          <p:cNvPicPr/>
          <p:nvPr/>
        </p:nvPicPr>
        <p:blipFill rotWithShape="1">
          <a:blip r:embed="rId3" cstate="print">
            <a:extLst>
              <a:ext uri="{28A0092B-C50C-407E-A947-70E740481C1C}">
                <a14:useLocalDpi xmlns:a14="http://schemas.microsoft.com/office/drawing/2010/main" val="0"/>
              </a:ext>
            </a:extLst>
          </a:blip>
          <a:srcRect t="1" b="20933"/>
          <a:stretch/>
        </p:blipFill>
        <p:spPr bwMode="auto">
          <a:xfrm>
            <a:off x="357892" y="2630731"/>
            <a:ext cx="737870" cy="233045"/>
          </a:xfrm>
          <a:prstGeom prst="rect">
            <a:avLst/>
          </a:prstGeom>
          <a:noFill/>
          <a:ln>
            <a:noFill/>
          </a:ln>
          <a:extLst>
            <a:ext uri="{53640926-AAD7-44D8-BBD7-CCE9431645EC}">
              <a14:shadowObscured xmlns:a14="http://schemas.microsoft.com/office/drawing/2010/main"/>
            </a:ext>
          </a:extLst>
        </p:spPr>
      </p:pic>
      <p:sp>
        <p:nvSpPr>
          <p:cNvPr id="13" name="Rectangle à coins arrondis 12"/>
          <p:cNvSpPr/>
          <p:nvPr/>
        </p:nvSpPr>
        <p:spPr>
          <a:xfrm>
            <a:off x="1095018" y="5180869"/>
            <a:ext cx="8495272" cy="442674"/>
          </a:xfrm>
          <a:prstGeom prst="roundRect">
            <a:avLst>
              <a:gd name="adj" fmla="val 25274"/>
            </a:avLst>
          </a:prstGeom>
          <a:solidFill>
            <a:schemeClr val="bg2">
              <a:lumMod val="20000"/>
              <a:lumOff val="80000"/>
            </a:schemeClr>
          </a:solidFill>
        </p:spPr>
        <p:txBody>
          <a:bodyPr wrap="square">
            <a:spAutoFit/>
          </a:bodyPr>
          <a:lstStyle/>
          <a:p>
            <a:pPr lvl="0">
              <a:spcBef>
                <a:spcPts val="400"/>
              </a:spcBef>
              <a:spcAft>
                <a:spcPts val="400"/>
              </a:spcAft>
              <a:buClr>
                <a:schemeClr val="accent2"/>
              </a:buClr>
              <a:buSzPct val="80000"/>
              <a:defRPr/>
            </a:pPr>
            <a:r>
              <a:rPr lang="en-US" sz="1000" kern="0" dirty="0">
                <a:solidFill>
                  <a:schemeClr val="accent1"/>
                </a:solidFill>
              </a:rPr>
              <a:t>This symbol means do not dispose of your product with your other household waste. Instead, you should protect human health and the environment by handing over your waste equipment to a designated collection point for the recycling of waste electrical and electronic equipment.</a:t>
            </a:r>
          </a:p>
        </p:txBody>
      </p:sp>
      <p:pic>
        <p:nvPicPr>
          <p:cNvPr id="14" name="il_fi" descr="https://upload.wikimedia.org/wikipedia/commons/thumb/7/7e/WEEE_symbol_vectors.svg/2000px-WEEE_symbol_vectors.svg.pn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3042" y="5083398"/>
            <a:ext cx="405765" cy="577850"/>
          </a:xfrm>
          <a:prstGeom prst="rect">
            <a:avLst/>
          </a:prstGeom>
          <a:noFill/>
          <a:ln>
            <a:noFill/>
          </a:ln>
        </p:spPr>
      </p:pic>
    </p:spTree>
    <p:extLst>
      <p:ext uri="{BB962C8B-B14F-4D97-AF65-F5344CB8AC3E}">
        <p14:creationId xmlns:p14="http://schemas.microsoft.com/office/powerpoint/2010/main" val="316659334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p:cNvSpPr>
            <a:spLocks noGrp="1"/>
          </p:cNvSpPr>
          <p:nvPr>
            <p:ph type="title"/>
          </p:nvPr>
        </p:nvSpPr>
        <p:spPr/>
        <p:txBody>
          <a:bodyPr/>
          <a:lstStyle/>
          <a:p>
            <a:r>
              <a:rPr lang="en-US" dirty="0"/>
              <a:t>Time and Attendance feature</a:t>
            </a:r>
          </a:p>
        </p:txBody>
      </p:sp>
      <p:sp>
        <p:nvSpPr>
          <p:cNvPr id="11" name="Espace réservé du pied de page 10"/>
          <p:cNvSpPr>
            <a:spLocks noGrp="1"/>
          </p:cNvSpPr>
          <p:nvPr>
            <p:ph type="ftr" sz="quarter" idx="11"/>
          </p:nvPr>
        </p:nvSpPr>
        <p:spPr/>
        <p:txBody>
          <a:bodyPr/>
          <a:lstStyle/>
          <a:p>
            <a:pPr algn="l"/>
            <a:r>
              <a:rPr lang="en-US" smtClean="0"/>
              <a:t>IDEMIA - 2018_2000035854 – V1</a:t>
            </a:r>
            <a:endParaRPr lang="en-US" dirty="0"/>
          </a:p>
        </p:txBody>
      </p:sp>
      <p:sp>
        <p:nvSpPr>
          <p:cNvPr id="12" name="Espace réservé du numéro de diapositive 11"/>
          <p:cNvSpPr>
            <a:spLocks noGrp="1"/>
          </p:cNvSpPr>
          <p:nvPr>
            <p:ph type="sldNum" sz="quarter" idx="12"/>
          </p:nvPr>
        </p:nvSpPr>
        <p:spPr/>
        <p:txBody>
          <a:bodyPr/>
          <a:lstStyle/>
          <a:p>
            <a:fld id="{733122C9-A0B9-462F-8757-0847AD287B63}" type="slidenum">
              <a:rPr lang="en-US" smtClean="0"/>
              <a:pPr/>
              <a:t>30</a:t>
            </a:fld>
            <a:endParaRPr lang="en-US" dirty="0"/>
          </a:p>
        </p:txBody>
      </p:sp>
      <p:sp>
        <p:nvSpPr>
          <p:cNvPr id="2" name="Espace réservé du contenu 1"/>
          <p:cNvSpPr>
            <a:spLocks noGrp="1"/>
          </p:cNvSpPr>
          <p:nvPr>
            <p:ph idx="1"/>
          </p:nvPr>
        </p:nvSpPr>
        <p:spPr>
          <a:xfrm>
            <a:off x="399119" y="1269393"/>
            <a:ext cx="5748681" cy="4896458"/>
          </a:xfrm>
        </p:spPr>
        <p:txBody>
          <a:bodyPr/>
          <a:lstStyle/>
          <a:p>
            <a:pPr>
              <a:spcBef>
                <a:spcPts val="0"/>
              </a:spcBef>
              <a:spcAft>
                <a:spcPts val="0"/>
              </a:spcAft>
            </a:pPr>
            <a:r>
              <a:rPr lang="en-US" sz="1400" b="0" dirty="0" err="1" smtClean="0"/>
              <a:t>Morpho</a:t>
            </a:r>
            <a:r>
              <a:rPr lang="en-US" sz="1400" b="0" i="1" dirty="0" err="1" smtClean="0"/>
              <a:t>Wave</a:t>
            </a:r>
            <a:r>
              <a:rPr lang="en-US" sz="1400" b="0" dirty="0" smtClean="0"/>
              <a:t> Compact terminals </a:t>
            </a:r>
            <a:r>
              <a:rPr lang="en-US" sz="1400" b="0" dirty="0"/>
              <a:t>support an optional Time and Attendance (T&amp;A) feature.</a:t>
            </a:r>
          </a:p>
          <a:p>
            <a:pPr>
              <a:spcBef>
                <a:spcPts val="0"/>
              </a:spcBef>
              <a:spcAft>
                <a:spcPts val="0"/>
              </a:spcAft>
            </a:pPr>
            <a:endParaRPr lang="en-US" sz="1400" b="0" dirty="0"/>
          </a:p>
          <a:p>
            <a:pPr>
              <a:spcBef>
                <a:spcPts val="0"/>
              </a:spcBef>
              <a:spcAft>
                <a:spcPts val="0"/>
              </a:spcAft>
            </a:pPr>
            <a:r>
              <a:rPr lang="en-US" sz="1400" b="0" dirty="0"/>
              <a:t>For </a:t>
            </a:r>
            <a:r>
              <a:rPr lang="en-US" sz="1400" b="0" dirty="0" smtClean="0"/>
              <a:t>this, </a:t>
            </a:r>
            <a:r>
              <a:rPr lang="en-US" sz="1400" b="0" dirty="0"/>
              <a:t>the terminal </a:t>
            </a:r>
            <a:r>
              <a:rPr lang="en-US" sz="1400" b="0" dirty="0" smtClean="0"/>
              <a:t>adds </a:t>
            </a:r>
            <a:r>
              <a:rPr lang="en-US" sz="1400" b="0" dirty="0"/>
              <a:t>a specific T&amp;A information to each identification or authentication record stored in the embedded event log database.</a:t>
            </a:r>
          </a:p>
          <a:p>
            <a:pPr>
              <a:spcBef>
                <a:spcPts val="0"/>
              </a:spcBef>
              <a:spcAft>
                <a:spcPts val="0"/>
              </a:spcAft>
            </a:pPr>
            <a:endParaRPr lang="en-US" sz="1400" b="0" dirty="0"/>
          </a:p>
          <a:p>
            <a:pPr>
              <a:spcBef>
                <a:spcPts val="0"/>
              </a:spcBef>
              <a:spcAft>
                <a:spcPts val="0"/>
              </a:spcAft>
            </a:pPr>
            <a:r>
              <a:rPr lang="en-US" sz="1400" b="0" dirty="0"/>
              <a:t>This information is provided by the user through a specific screen displayed during identification or authentication process.</a:t>
            </a:r>
          </a:p>
          <a:p>
            <a:pPr>
              <a:spcBef>
                <a:spcPts val="0"/>
              </a:spcBef>
              <a:spcAft>
                <a:spcPts val="0"/>
              </a:spcAft>
            </a:pPr>
            <a:endParaRPr lang="en-US" sz="1400" b="0" dirty="0"/>
          </a:p>
          <a:p>
            <a:pPr>
              <a:spcBef>
                <a:spcPts val="0"/>
              </a:spcBef>
              <a:spcAft>
                <a:spcPts val="0"/>
              </a:spcAft>
            </a:pPr>
            <a:r>
              <a:rPr lang="en-US" sz="1400" b="0" dirty="0"/>
              <a:t>The new screen contains </a:t>
            </a:r>
            <a:r>
              <a:rPr lang="en-US" sz="1400" b="0" dirty="0" smtClean="0"/>
              <a:t>4 </a:t>
            </a:r>
            <a:r>
              <a:rPr lang="en-US" sz="1400" b="0" dirty="0"/>
              <a:t>dedicated function keys :</a:t>
            </a:r>
          </a:p>
          <a:p>
            <a:pPr lvl="2">
              <a:spcBef>
                <a:spcPts val="0"/>
              </a:spcBef>
              <a:spcAft>
                <a:spcPts val="0"/>
              </a:spcAft>
            </a:pPr>
            <a:r>
              <a:rPr lang="en-US" sz="1400" dirty="0"/>
              <a:t>Entry</a:t>
            </a:r>
          </a:p>
          <a:p>
            <a:pPr lvl="2">
              <a:spcBef>
                <a:spcPts val="0"/>
              </a:spcBef>
              <a:spcAft>
                <a:spcPts val="0"/>
              </a:spcAft>
            </a:pPr>
            <a:r>
              <a:rPr lang="en-US" sz="1400" dirty="0"/>
              <a:t>Exit</a:t>
            </a:r>
          </a:p>
          <a:p>
            <a:pPr lvl="2">
              <a:spcBef>
                <a:spcPts val="0"/>
              </a:spcBef>
              <a:spcAft>
                <a:spcPts val="0"/>
              </a:spcAft>
            </a:pPr>
            <a:r>
              <a:rPr lang="en-US" sz="1400" dirty="0"/>
              <a:t>Beginning of a task</a:t>
            </a:r>
          </a:p>
          <a:p>
            <a:pPr lvl="2">
              <a:spcBef>
                <a:spcPts val="0"/>
              </a:spcBef>
              <a:spcAft>
                <a:spcPts val="0"/>
              </a:spcAft>
            </a:pPr>
            <a:r>
              <a:rPr lang="en-US" sz="1400" dirty="0"/>
              <a:t>Ending of a task</a:t>
            </a:r>
            <a:endParaRPr lang="en-US" sz="1200" dirty="0"/>
          </a:p>
          <a:p>
            <a:pPr>
              <a:spcBef>
                <a:spcPts val="0"/>
              </a:spcBef>
              <a:spcAft>
                <a:spcPts val="0"/>
              </a:spcAft>
            </a:pPr>
            <a:endParaRPr lang="en-US" sz="1400" b="0" dirty="0" smtClean="0"/>
          </a:p>
          <a:p>
            <a:pPr>
              <a:spcBef>
                <a:spcPts val="0"/>
              </a:spcBef>
              <a:spcAft>
                <a:spcPts val="0"/>
              </a:spcAft>
            </a:pPr>
            <a:r>
              <a:rPr lang="en-US" sz="1400" b="0" dirty="0" smtClean="0"/>
              <a:t>The </a:t>
            </a:r>
            <a:r>
              <a:rPr lang="en-US" sz="1400" b="0" dirty="0"/>
              <a:t>user is expected to press one of the keys to provide the specific Time &amp; Attendance information to the terminal.</a:t>
            </a:r>
          </a:p>
          <a:p>
            <a:pPr>
              <a:spcBef>
                <a:spcPts val="0"/>
              </a:spcBef>
              <a:spcAft>
                <a:spcPts val="0"/>
              </a:spcAft>
            </a:pPr>
            <a:endParaRPr lang="en-US" sz="1400" b="0" dirty="0"/>
          </a:p>
          <a:p>
            <a:pPr>
              <a:spcBef>
                <a:spcPts val="0"/>
              </a:spcBef>
              <a:spcAft>
                <a:spcPts val="0"/>
              </a:spcAft>
            </a:pPr>
            <a:r>
              <a:rPr lang="en-US" sz="1400" b="0" dirty="0"/>
              <a:t>Depending on terminal settings, this screen is displayed before or after the user </a:t>
            </a:r>
            <a:r>
              <a:rPr lang="en-US" sz="1400" b="0" dirty="0" smtClean="0"/>
              <a:t>waves his/her hand in the sensor </a:t>
            </a:r>
            <a:r>
              <a:rPr lang="en-US" sz="1400" b="0" dirty="0"/>
              <a:t>or </a:t>
            </a:r>
            <a:r>
              <a:rPr lang="en-US" sz="1400" b="0" dirty="0" smtClean="0"/>
              <a:t>his/her </a:t>
            </a:r>
            <a:r>
              <a:rPr lang="en-US" sz="1400" b="0" dirty="0"/>
              <a:t>card in front of the </a:t>
            </a:r>
            <a:r>
              <a:rPr lang="en-US" sz="1400" b="0" dirty="0" smtClean="0"/>
              <a:t>reader</a:t>
            </a:r>
            <a:r>
              <a:rPr lang="fr-FR" sz="1400" b="0" dirty="0" smtClean="0"/>
              <a:t>.</a:t>
            </a:r>
          </a:p>
          <a:p>
            <a:pPr>
              <a:spcBef>
                <a:spcPts val="0"/>
              </a:spcBef>
              <a:spcAft>
                <a:spcPts val="0"/>
              </a:spcAft>
            </a:pPr>
            <a:r>
              <a:rPr lang="fr-FR" sz="1400" b="0" dirty="0" smtClean="0"/>
              <a:t>An </a:t>
            </a:r>
            <a:r>
              <a:rPr lang="fr-FR" sz="1400" b="0" dirty="0" err="1" smtClean="0"/>
              <a:t>extended</a:t>
            </a:r>
            <a:r>
              <a:rPr lang="fr-FR" sz="1400" b="0" dirty="0" smtClean="0"/>
              <a:t> mode </a:t>
            </a:r>
            <a:r>
              <a:rPr lang="fr-FR" sz="1400" b="0" dirty="0" err="1" smtClean="0"/>
              <a:t>is</a:t>
            </a:r>
            <a:r>
              <a:rPr lang="fr-FR" sz="1400" b="0" dirty="0" smtClean="0"/>
              <a:t> </a:t>
            </a:r>
            <a:r>
              <a:rPr lang="fr-FR" sz="1400" b="0" dirty="0" err="1" smtClean="0"/>
              <a:t>also</a:t>
            </a:r>
            <a:r>
              <a:rPr lang="fr-FR" sz="1400" b="0" dirty="0" smtClean="0"/>
              <a:t> </a:t>
            </a:r>
            <a:r>
              <a:rPr lang="fr-FR" sz="1400" b="0" dirty="0" err="1" smtClean="0"/>
              <a:t>available</a:t>
            </a:r>
            <a:r>
              <a:rPr lang="fr-FR" sz="1400" b="0" dirty="0" smtClean="0"/>
              <a:t> </a:t>
            </a:r>
            <a:r>
              <a:rPr lang="fr-FR" sz="1400" b="0" dirty="0" err="1" smtClean="0"/>
              <a:t>with</a:t>
            </a:r>
            <a:r>
              <a:rPr lang="fr-FR" sz="1400" b="0" dirty="0" smtClean="0"/>
              <a:t> 16 </a:t>
            </a:r>
            <a:r>
              <a:rPr lang="fr-FR" sz="1400" b="0" dirty="0" err="1" smtClean="0"/>
              <a:t>function</a:t>
            </a:r>
            <a:r>
              <a:rPr lang="fr-FR" sz="1400" b="0" dirty="0" smtClean="0"/>
              <a:t> keys.</a:t>
            </a:r>
            <a:endParaRPr lang="en-US" sz="1400" b="0" dirty="0"/>
          </a:p>
        </p:txBody>
      </p:sp>
      <p:sp>
        <p:nvSpPr>
          <p:cNvPr id="36" name="ZoneTexte 35"/>
          <p:cNvSpPr txBox="1"/>
          <p:nvPr/>
        </p:nvSpPr>
        <p:spPr>
          <a:xfrm>
            <a:off x="9505890" y="3910156"/>
            <a:ext cx="400110" cy="2376000"/>
          </a:xfrm>
          <a:prstGeom prst="rect">
            <a:avLst/>
          </a:prstGeom>
          <a:solidFill>
            <a:srgbClr val="7030A0"/>
          </a:solidFill>
        </p:spPr>
        <p:txBody>
          <a:bodyPr vert="vert270" wrap="square" rtlCol="0">
            <a:spAutoFit/>
          </a:bodyPr>
          <a:lstStyle/>
          <a:p>
            <a:r>
              <a:rPr lang="en-US" sz="1400" dirty="0" smtClean="0">
                <a:solidFill>
                  <a:schemeClr val="bg1"/>
                </a:solidFill>
              </a:rPr>
              <a:t>Step eight: optional features</a:t>
            </a:r>
            <a:endParaRPr lang="en-US" sz="1400" dirty="0">
              <a:solidFill>
                <a:schemeClr val="bg1"/>
              </a:solidFill>
            </a:endParaRPr>
          </a:p>
        </p:txBody>
      </p:sp>
      <p:pic>
        <p:nvPicPr>
          <p:cNvPr id="3" name="Picture 2"/>
          <p:cNvPicPr>
            <a:picLocks noChangeAspect="1"/>
          </p:cNvPicPr>
          <p:nvPr/>
        </p:nvPicPr>
        <p:blipFill>
          <a:blip r:embed="rId2"/>
          <a:stretch>
            <a:fillRect/>
          </a:stretch>
        </p:blipFill>
        <p:spPr>
          <a:xfrm>
            <a:off x="6445720" y="1269393"/>
            <a:ext cx="2762250" cy="4610100"/>
          </a:xfrm>
          <a:prstGeom prst="rect">
            <a:avLst/>
          </a:prstGeom>
        </p:spPr>
      </p:pic>
    </p:spTree>
    <p:extLst>
      <p:ext uri="{BB962C8B-B14F-4D97-AF65-F5344CB8AC3E}">
        <p14:creationId xmlns:p14="http://schemas.microsoft.com/office/powerpoint/2010/main" val="105617726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Espace réservé du contenu 8"/>
          <p:cNvSpPr>
            <a:spLocks noGrp="1"/>
          </p:cNvSpPr>
          <p:nvPr>
            <p:ph idx="1"/>
          </p:nvPr>
        </p:nvSpPr>
        <p:spPr>
          <a:xfrm>
            <a:off x="128464" y="1124744"/>
            <a:ext cx="9649072" cy="5164071"/>
          </a:xfrm>
        </p:spPr>
        <p:txBody>
          <a:bodyPr/>
          <a:lstStyle/>
          <a:p>
            <a:pPr>
              <a:spcBef>
                <a:spcPts val="0"/>
              </a:spcBef>
              <a:spcAft>
                <a:spcPts val="0"/>
              </a:spcAft>
            </a:pPr>
            <a:r>
              <a:rPr lang="en-US" sz="1200" b="0" dirty="0" smtClean="0"/>
              <a:t>The manufacturer cannot be held responsible in case of non-compliance with the following recommendations or incorrect use of the terminal.</a:t>
            </a:r>
          </a:p>
          <a:p>
            <a:pPr>
              <a:spcBef>
                <a:spcPts val="0"/>
              </a:spcBef>
              <a:spcAft>
                <a:spcPts val="0"/>
              </a:spcAft>
            </a:pPr>
            <a:endParaRPr lang="en-US" sz="1200" b="0" dirty="0"/>
          </a:p>
          <a:p>
            <a:pPr>
              <a:spcBef>
                <a:spcPts val="0"/>
              </a:spcBef>
              <a:spcAft>
                <a:spcPts val="0"/>
              </a:spcAft>
            </a:pPr>
            <a:r>
              <a:rPr lang="en-US" sz="1200" dirty="0"/>
              <a:t>Repair and Accessories</a:t>
            </a:r>
          </a:p>
          <a:p>
            <a:pPr lvl="2">
              <a:spcBef>
                <a:spcPts val="0"/>
              </a:spcBef>
              <a:spcAft>
                <a:spcPts val="0"/>
              </a:spcAft>
            </a:pPr>
            <a:r>
              <a:rPr lang="en-US" sz="1200" dirty="0"/>
              <a:t>Do not attempt to repair the </a:t>
            </a:r>
            <a:r>
              <a:rPr lang="en-US" sz="1200" dirty="0" err="1" smtClean="0"/>
              <a:t>Morpho</a:t>
            </a:r>
            <a:r>
              <a:rPr lang="en-US" sz="1200" i="1" dirty="0" err="1" smtClean="0"/>
              <a:t>Wave</a:t>
            </a:r>
            <a:r>
              <a:rPr lang="en-US" sz="1200" dirty="0" smtClean="0"/>
              <a:t> Compact terminal </a:t>
            </a:r>
            <a:r>
              <a:rPr lang="en-US" sz="1200" dirty="0"/>
              <a:t>yourself. The manufacturer cannot be held responsible for any damage/accident that may result from attempts to repair components. Any work carried out by non-authorized personnel will void your warranty.</a:t>
            </a:r>
          </a:p>
          <a:p>
            <a:pPr lvl="2">
              <a:spcBef>
                <a:spcPts val="0"/>
              </a:spcBef>
              <a:spcAft>
                <a:spcPts val="0"/>
              </a:spcAft>
            </a:pPr>
            <a:r>
              <a:rPr lang="en-US" sz="1200" dirty="0"/>
              <a:t>Only use the terminal with its original accessories. Attempts to use unapproved accessories with your terminal will void your warranty.</a:t>
            </a:r>
          </a:p>
          <a:p>
            <a:pPr>
              <a:spcBef>
                <a:spcPts val="0"/>
              </a:spcBef>
              <a:spcAft>
                <a:spcPts val="0"/>
              </a:spcAft>
            </a:pPr>
            <a:r>
              <a:rPr lang="en-US" sz="1200" b="0" dirty="0"/>
              <a:t> </a:t>
            </a:r>
          </a:p>
          <a:p>
            <a:pPr>
              <a:spcBef>
                <a:spcPts val="0"/>
              </a:spcBef>
              <a:spcAft>
                <a:spcPts val="0"/>
              </a:spcAft>
            </a:pPr>
            <a:r>
              <a:rPr lang="en-US" sz="1200" dirty="0"/>
              <a:t>Standalone terminals (not connected to a network)</a:t>
            </a:r>
          </a:p>
          <a:p>
            <a:pPr lvl="2">
              <a:spcBef>
                <a:spcPts val="0"/>
              </a:spcBef>
              <a:spcAft>
                <a:spcPts val="0"/>
              </a:spcAft>
            </a:pPr>
            <a:r>
              <a:rPr lang="en-US" sz="1200" dirty="0"/>
              <a:t>For terminals used in standalone mode, it is strongly recommended to regularly backup the local database, and at least after significant changes in the database (add, remove or modification of user’s records), on a external support such a mass storage key</a:t>
            </a:r>
          </a:p>
          <a:p>
            <a:pPr>
              <a:spcBef>
                <a:spcPts val="0"/>
              </a:spcBef>
              <a:spcAft>
                <a:spcPts val="0"/>
              </a:spcAft>
            </a:pPr>
            <a:endParaRPr lang="en-US" sz="1200" b="0" dirty="0"/>
          </a:p>
          <a:p>
            <a:pPr>
              <a:spcBef>
                <a:spcPts val="0"/>
              </a:spcBef>
              <a:spcAft>
                <a:spcPts val="0"/>
              </a:spcAft>
            </a:pPr>
            <a:r>
              <a:rPr lang="en-US" sz="1200" dirty="0"/>
              <a:t>Date / Time synchronization</a:t>
            </a:r>
          </a:p>
          <a:p>
            <a:pPr lvl="2">
              <a:spcBef>
                <a:spcPts val="0"/>
              </a:spcBef>
              <a:spcAft>
                <a:spcPts val="0"/>
              </a:spcAft>
            </a:pPr>
            <a:r>
              <a:rPr lang="en-US" sz="1200" dirty="0"/>
              <a:t>The </a:t>
            </a:r>
            <a:r>
              <a:rPr lang="en-US" sz="1200" dirty="0" err="1" smtClean="0"/>
              <a:t>Morpho</a:t>
            </a:r>
            <a:r>
              <a:rPr lang="en-US" sz="1200" i="1" dirty="0" err="1" smtClean="0"/>
              <a:t>Wave</a:t>
            </a:r>
            <a:r>
              <a:rPr lang="en-US" sz="1200" dirty="0" smtClean="0"/>
              <a:t> Compact terminal </a:t>
            </a:r>
            <a:r>
              <a:rPr lang="en-US" sz="1200" dirty="0"/>
              <a:t>clock has a +/- 10 ppm typical time deviation at +25°C (roughly +/- 1sec per day). At lower and higher temperature, deviation may be greater (maximum : 8 seconds per 48 hours).</a:t>
            </a:r>
          </a:p>
          <a:p>
            <a:pPr lvl="2">
              <a:spcBef>
                <a:spcPts val="0"/>
              </a:spcBef>
              <a:spcAft>
                <a:spcPts val="0"/>
              </a:spcAft>
            </a:pPr>
            <a:r>
              <a:rPr lang="en-US" sz="1200" dirty="0"/>
              <a:t>When the terminal is used for applications requiring high time precision, it is strongly recommended to synchronize the terminal with an external clock.</a:t>
            </a:r>
          </a:p>
          <a:p>
            <a:pPr>
              <a:spcBef>
                <a:spcPts val="0"/>
              </a:spcBef>
              <a:spcAft>
                <a:spcPts val="0"/>
              </a:spcAft>
            </a:pPr>
            <a:r>
              <a:rPr lang="en-US" sz="1200" b="0" dirty="0"/>
              <a:t> </a:t>
            </a:r>
          </a:p>
          <a:p>
            <a:pPr>
              <a:spcBef>
                <a:spcPts val="0"/>
              </a:spcBef>
              <a:spcAft>
                <a:spcPts val="0"/>
              </a:spcAft>
            </a:pPr>
            <a:r>
              <a:rPr lang="en-US" sz="1200" dirty="0"/>
              <a:t>Cleaning precautions</a:t>
            </a:r>
          </a:p>
          <a:p>
            <a:pPr lvl="2">
              <a:spcBef>
                <a:spcPts val="0"/>
              </a:spcBef>
              <a:spcAft>
                <a:spcPts val="0"/>
              </a:spcAft>
            </a:pPr>
            <a:r>
              <a:rPr lang="en-US" sz="1200" dirty="0"/>
              <a:t>A dry cloth should be used to clean the terminal, especially the biometric sensor.</a:t>
            </a:r>
          </a:p>
          <a:p>
            <a:pPr lvl="2">
              <a:spcBef>
                <a:spcPts val="0"/>
              </a:spcBef>
              <a:spcAft>
                <a:spcPts val="0"/>
              </a:spcAft>
            </a:pPr>
            <a:r>
              <a:rPr lang="en-US" sz="1200" dirty="0"/>
              <a:t>The use of acid liquids, alcohol or abrasive materials is prohibited</a:t>
            </a:r>
            <a:r>
              <a:rPr lang="en-US" sz="1200" dirty="0" smtClean="0"/>
              <a:t>.</a:t>
            </a:r>
          </a:p>
          <a:p>
            <a:pPr lvl="2">
              <a:spcBef>
                <a:spcPts val="0"/>
              </a:spcBef>
              <a:spcAft>
                <a:spcPts val="0"/>
              </a:spcAft>
            </a:pPr>
            <a:r>
              <a:rPr lang="en-US" sz="1200" dirty="0" smtClean="0"/>
              <a:t>Use </a:t>
            </a:r>
            <a:r>
              <a:rPr lang="en-US" sz="1200" dirty="0"/>
              <a:t>dry air spray to remove the dust out of the sensor glass</a:t>
            </a:r>
          </a:p>
          <a:p>
            <a:pPr>
              <a:spcBef>
                <a:spcPts val="0"/>
              </a:spcBef>
              <a:spcAft>
                <a:spcPts val="0"/>
              </a:spcAft>
            </a:pPr>
            <a:endParaRPr lang="en-US" sz="1200" b="0" dirty="0"/>
          </a:p>
          <a:p>
            <a:pPr>
              <a:spcBef>
                <a:spcPts val="0"/>
              </a:spcBef>
              <a:spcAft>
                <a:spcPts val="0"/>
              </a:spcAft>
            </a:pPr>
            <a:r>
              <a:rPr lang="en-US" sz="1200" dirty="0"/>
              <a:t>Firmware release</a:t>
            </a:r>
          </a:p>
          <a:p>
            <a:pPr lvl="2">
              <a:spcBef>
                <a:spcPts val="0"/>
              </a:spcBef>
              <a:spcAft>
                <a:spcPts val="0"/>
              </a:spcAft>
            </a:pPr>
            <a:r>
              <a:rPr lang="en-US" sz="1200" dirty="0"/>
              <a:t>To get the best of our technology, we recommend you to download and install the last firmware release (please refer to last page</a:t>
            </a:r>
            <a:r>
              <a:rPr lang="en-US" sz="1200" dirty="0" smtClean="0"/>
              <a:t>)</a:t>
            </a:r>
            <a:endParaRPr lang="en-US" sz="1200" dirty="0"/>
          </a:p>
        </p:txBody>
      </p:sp>
      <p:sp>
        <p:nvSpPr>
          <p:cNvPr id="8" name="Titre 7"/>
          <p:cNvSpPr>
            <a:spLocks noGrp="1"/>
          </p:cNvSpPr>
          <p:nvPr>
            <p:ph type="title"/>
          </p:nvPr>
        </p:nvSpPr>
        <p:spPr/>
        <p:txBody>
          <a:bodyPr/>
          <a:lstStyle/>
          <a:p>
            <a:r>
              <a:rPr lang="en-US" dirty="0"/>
              <a:t>Recommendations</a:t>
            </a:r>
          </a:p>
        </p:txBody>
      </p:sp>
      <p:sp>
        <p:nvSpPr>
          <p:cNvPr id="11" name="Espace réservé du pied de page 10"/>
          <p:cNvSpPr>
            <a:spLocks noGrp="1"/>
          </p:cNvSpPr>
          <p:nvPr>
            <p:ph type="ftr" sz="quarter" idx="11"/>
          </p:nvPr>
        </p:nvSpPr>
        <p:spPr/>
        <p:txBody>
          <a:bodyPr/>
          <a:lstStyle/>
          <a:p>
            <a:pPr algn="l"/>
            <a:r>
              <a:rPr lang="en-US" smtClean="0"/>
              <a:t>IDEMIA - 2018_2000035854 – V1</a:t>
            </a:r>
            <a:endParaRPr lang="en-US" dirty="0"/>
          </a:p>
        </p:txBody>
      </p:sp>
      <p:sp>
        <p:nvSpPr>
          <p:cNvPr id="12" name="Espace réservé du numéro de diapositive 11"/>
          <p:cNvSpPr>
            <a:spLocks noGrp="1"/>
          </p:cNvSpPr>
          <p:nvPr>
            <p:ph type="sldNum" sz="quarter" idx="12"/>
          </p:nvPr>
        </p:nvSpPr>
        <p:spPr/>
        <p:txBody>
          <a:bodyPr/>
          <a:lstStyle/>
          <a:p>
            <a:fld id="{733122C9-A0B9-462F-8757-0847AD287B63}" type="slidenum">
              <a:rPr lang="en-US" smtClean="0"/>
              <a:pPr/>
              <a:t>31</a:t>
            </a:fld>
            <a:endParaRPr lang="en-US" dirty="0"/>
          </a:p>
        </p:txBody>
      </p:sp>
    </p:spTree>
    <p:extLst>
      <p:ext uri="{BB962C8B-B14F-4D97-AF65-F5344CB8AC3E}">
        <p14:creationId xmlns:p14="http://schemas.microsoft.com/office/powerpoint/2010/main" val="227844502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Espace réservé du contenu 8"/>
          <p:cNvSpPr>
            <a:spLocks noGrp="1"/>
          </p:cNvSpPr>
          <p:nvPr>
            <p:ph idx="1"/>
          </p:nvPr>
        </p:nvSpPr>
        <p:spPr>
          <a:xfrm>
            <a:off x="128464" y="1124744"/>
            <a:ext cx="9649071" cy="5164072"/>
          </a:xfrm>
        </p:spPr>
        <p:txBody>
          <a:bodyPr/>
          <a:lstStyle/>
          <a:p>
            <a:pPr>
              <a:spcBef>
                <a:spcPts val="0"/>
              </a:spcBef>
              <a:spcAft>
                <a:spcPts val="0"/>
              </a:spcAft>
            </a:pPr>
            <a:r>
              <a:rPr lang="en-US" sz="1200" dirty="0"/>
              <a:t>Documents about installing the terminal</a:t>
            </a:r>
          </a:p>
          <a:p>
            <a:pPr marL="177800">
              <a:spcBef>
                <a:spcPts val="0"/>
              </a:spcBef>
              <a:spcAft>
                <a:spcPts val="0"/>
              </a:spcAft>
            </a:pPr>
            <a:r>
              <a:rPr lang="en-US" sz="1200" b="0" dirty="0" err="1" smtClean="0"/>
              <a:t>Morpho</a:t>
            </a:r>
            <a:r>
              <a:rPr lang="en-US" sz="1200" b="0" i="1" dirty="0" err="1" smtClean="0"/>
              <a:t>Wave</a:t>
            </a:r>
            <a:r>
              <a:rPr lang="en-US" sz="1200" b="0" dirty="0" smtClean="0"/>
              <a:t> Compact Installation </a:t>
            </a:r>
            <a:r>
              <a:rPr lang="en-US" sz="1200" b="0" dirty="0"/>
              <a:t>Guide, Ref. 2018_2000035853</a:t>
            </a:r>
          </a:p>
          <a:p>
            <a:pPr marL="177800">
              <a:spcBef>
                <a:spcPts val="0"/>
              </a:spcBef>
              <a:spcAft>
                <a:spcPts val="0"/>
              </a:spcAft>
            </a:pPr>
            <a:r>
              <a:rPr lang="en-US" sz="1200" b="0" dirty="0"/>
              <a:t>This document describes the terminals physical mounting procedure, electrical interfaces and connection procedures.</a:t>
            </a:r>
          </a:p>
          <a:p>
            <a:pPr>
              <a:spcBef>
                <a:spcPts val="0"/>
              </a:spcBef>
              <a:spcAft>
                <a:spcPts val="0"/>
              </a:spcAft>
            </a:pPr>
            <a:endParaRPr lang="en-US" sz="1200" b="0" dirty="0"/>
          </a:p>
          <a:p>
            <a:pPr>
              <a:spcBef>
                <a:spcPts val="0"/>
              </a:spcBef>
              <a:spcAft>
                <a:spcPts val="0"/>
              </a:spcAft>
            </a:pPr>
            <a:r>
              <a:rPr lang="en-US" sz="1200" dirty="0"/>
              <a:t>Documents about administrating / using the terminal</a:t>
            </a:r>
          </a:p>
          <a:p>
            <a:pPr marL="177800">
              <a:spcBef>
                <a:spcPts val="0"/>
              </a:spcBef>
              <a:spcAft>
                <a:spcPts val="0"/>
              </a:spcAft>
            </a:pPr>
            <a:r>
              <a:rPr lang="en-US" sz="1200" b="0" dirty="0" err="1"/>
              <a:t>Morpho</a:t>
            </a:r>
            <a:r>
              <a:rPr lang="en-US" sz="1200" b="0" i="1" dirty="0" err="1"/>
              <a:t>Wave</a:t>
            </a:r>
            <a:r>
              <a:rPr lang="en-US" sz="1200" b="0" dirty="0" smtClean="0"/>
              <a:t> </a:t>
            </a:r>
            <a:r>
              <a:rPr lang="en-US" sz="1200" b="0" dirty="0"/>
              <a:t>Compact Quick User Guide, Ref. 2018_2000035854</a:t>
            </a:r>
            <a:endParaRPr lang="en-US" sz="1200" b="0" dirty="0" smtClean="0"/>
          </a:p>
          <a:p>
            <a:pPr marL="177800">
              <a:spcBef>
                <a:spcPts val="0"/>
              </a:spcBef>
              <a:spcAft>
                <a:spcPts val="0"/>
              </a:spcAft>
            </a:pPr>
            <a:r>
              <a:rPr lang="en-US" sz="1200" b="0" dirty="0" smtClean="0"/>
              <a:t>This document gives a quick overview of the product and the basics of configuration and use.</a:t>
            </a:r>
          </a:p>
          <a:p>
            <a:pPr marL="177800">
              <a:spcBef>
                <a:spcPts val="0"/>
              </a:spcBef>
              <a:spcAft>
                <a:spcPts val="0"/>
              </a:spcAft>
            </a:pPr>
            <a:endParaRPr lang="en-US" sz="1200" b="0" dirty="0"/>
          </a:p>
          <a:p>
            <a:pPr marL="177800">
              <a:spcBef>
                <a:spcPts val="0"/>
              </a:spcBef>
              <a:spcAft>
                <a:spcPts val="0"/>
              </a:spcAft>
            </a:pPr>
            <a:r>
              <a:rPr lang="en-US" sz="1200" b="0" dirty="0" err="1"/>
              <a:t>Morpho</a:t>
            </a:r>
            <a:r>
              <a:rPr lang="en-US" sz="1200" b="0" i="1" dirty="0" err="1"/>
              <a:t>Wave</a:t>
            </a:r>
            <a:r>
              <a:rPr lang="en-US" sz="1200" b="0" dirty="0" smtClean="0"/>
              <a:t> </a:t>
            </a:r>
            <a:r>
              <a:rPr lang="en-US" sz="1200" b="0" dirty="0"/>
              <a:t>Compact Administration Guide, Ref. 2018_2000036794 </a:t>
            </a:r>
          </a:p>
          <a:p>
            <a:pPr marL="177800">
              <a:spcBef>
                <a:spcPts val="0"/>
              </a:spcBef>
              <a:spcAft>
                <a:spcPts val="0"/>
              </a:spcAft>
            </a:pPr>
            <a:r>
              <a:rPr lang="en-US" sz="1200" b="0" dirty="0"/>
              <a:t>This document describes the different functions available on the terminal and the procedures for configuring the terminal. It also contains the full description of all the configuration parameters for the terminal.</a:t>
            </a:r>
          </a:p>
          <a:p>
            <a:pPr marL="177800">
              <a:spcBef>
                <a:spcPts val="0"/>
              </a:spcBef>
              <a:spcAft>
                <a:spcPts val="0"/>
              </a:spcAft>
            </a:pPr>
            <a:endParaRPr lang="en-US" sz="1200" b="0" dirty="0"/>
          </a:p>
          <a:p>
            <a:pPr marL="177800">
              <a:spcBef>
                <a:spcPts val="0"/>
              </a:spcBef>
              <a:spcAft>
                <a:spcPts val="0"/>
              </a:spcAft>
            </a:pPr>
            <a:r>
              <a:rPr lang="en-US" sz="1200" b="0" dirty="0" err="1"/>
              <a:t>Morpho</a:t>
            </a:r>
            <a:r>
              <a:rPr lang="en-US" sz="1200" b="0" i="1" dirty="0" err="1"/>
              <a:t>Wave</a:t>
            </a:r>
            <a:r>
              <a:rPr lang="en-US" sz="1200" b="0" dirty="0" smtClean="0"/>
              <a:t> </a:t>
            </a:r>
            <a:r>
              <a:rPr lang="en-US" sz="1200" b="0" dirty="0"/>
              <a:t>Compact Parameters Guide, Ref. 2018_2000035285</a:t>
            </a:r>
          </a:p>
          <a:p>
            <a:pPr marL="177800">
              <a:spcBef>
                <a:spcPts val="0"/>
              </a:spcBef>
              <a:spcAft>
                <a:spcPts val="0"/>
              </a:spcAft>
            </a:pPr>
            <a:r>
              <a:rPr lang="en-US" sz="1200" b="0" dirty="0"/>
              <a:t>This document contains the full description of all the terminal configuration parameters.</a:t>
            </a:r>
          </a:p>
          <a:p>
            <a:pPr marL="177800">
              <a:spcBef>
                <a:spcPts val="0"/>
              </a:spcBef>
              <a:spcAft>
                <a:spcPts val="0"/>
              </a:spcAft>
            </a:pPr>
            <a:endParaRPr lang="en-US" sz="1200" b="0" dirty="0"/>
          </a:p>
          <a:p>
            <a:pPr>
              <a:spcBef>
                <a:spcPts val="0"/>
              </a:spcBef>
              <a:spcAft>
                <a:spcPts val="0"/>
              </a:spcAft>
            </a:pPr>
            <a:r>
              <a:rPr lang="en-US" sz="1200" dirty="0"/>
              <a:t>Documents for the developer</a:t>
            </a:r>
          </a:p>
          <a:p>
            <a:pPr marL="177800">
              <a:spcBef>
                <a:spcPts val="0"/>
              </a:spcBef>
              <a:spcAft>
                <a:spcPts val="0"/>
              </a:spcAft>
            </a:pPr>
            <a:r>
              <a:rPr lang="en-US" sz="1200" b="0" dirty="0" err="1"/>
              <a:t>MorphoAccess</a:t>
            </a:r>
            <a:r>
              <a:rPr lang="en-US" sz="1200" b="0" dirty="0"/>
              <a:t> 5G Series Host System Interface Specification, Ref. 2016_2000022602 </a:t>
            </a:r>
          </a:p>
          <a:p>
            <a:pPr marL="177800">
              <a:spcBef>
                <a:spcPts val="0"/>
              </a:spcBef>
              <a:spcAft>
                <a:spcPts val="0"/>
              </a:spcAft>
            </a:pPr>
            <a:r>
              <a:rPr lang="en-US" sz="1200" b="0" dirty="0"/>
              <a:t>This document describes the commands supported by the </a:t>
            </a:r>
            <a:r>
              <a:rPr lang="en-US" sz="1200" b="0" dirty="0" err="1"/>
              <a:t>MorphoAccess</a:t>
            </a:r>
            <a:r>
              <a:rPr lang="en-US" sz="1200" b="0" baseline="30000" dirty="0"/>
              <a:t>®</a:t>
            </a:r>
            <a:r>
              <a:rPr lang="en-US" sz="1200" b="0" dirty="0"/>
              <a:t> terminal.</a:t>
            </a:r>
          </a:p>
          <a:p>
            <a:pPr marL="177800">
              <a:spcBef>
                <a:spcPts val="0"/>
              </a:spcBef>
              <a:spcAft>
                <a:spcPts val="0"/>
              </a:spcAft>
            </a:pPr>
            <a:endParaRPr lang="en-US" sz="1200" b="0" dirty="0"/>
          </a:p>
          <a:p>
            <a:pPr marL="177800">
              <a:spcBef>
                <a:spcPts val="0"/>
              </a:spcBef>
              <a:spcAft>
                <a:spcPts val="0"/>
              </a:spcAft>
            </a:pPr>
            <a:r>
              <a:rPr lang="en-US" sz="1200" b="0" dirty="0" err="1"/>
              <a:t>MorphoAccess</a:t>
            </a:r>
            <a:r>
              <a:rPr lang="en-US" sz="1200" b="0" dirty="0"/>
              <a:t> 5G Series Remote Message Specification, Ref. 2016_2000022373 </a:t>
            </a:r>
          </a:p>
          <a:p>
            <a:pPr marL="177800">
              <a:spcBef>
                <a:spcPts val="0"/>
              </a:spcBef>
              <a:spcAft>
                <a:spcPts val="0"/>
              </a:spcAft>
            </a:pPr>
            <a:r>
              <a:rPr lang="en-US" sz="1200" b="0" dirty="0"/>
              <a:t>This document describes the format of messages sent by the terminal to a distant system.</a:t>
            </a:r>
          </a:p>
          <a:p>
            <a:pPr>
              <a:spcBef>
                <a:spcPts val="0"/>
              </a:spcBef>
              <a:spcAft>
                <a:spcPts val="0"/>
              </a:spcAft>
            </a:pPr>
            <a:endParaRPr lang="en-US" sz="1200" b="0" dirty="0"/>
          </a:p>
          <a:p>
            <a:pPr>
              <a:spcBef>
                <a:spcPts val="0"/>
              </a:spcBef>
              <a:spcAft>
                <a:spcPts val="0"/>
              </a:spcAft>
            </a:pPr>
            <a:r>
              <a:rPr lang="en-US" sz="1200" dirty="0"/>
              <a:t>Release note </a:t>
            </a:r>
            <a:r>
              <a:rPr lang="en-US" sz="1200" b="0" dirty="0"/>
              <a:t>: for each firmware version, a release note is published describing the new features, the supported products, the potential known issues, the upgrade / downgrade limitations, the recommendations, the potential restrictions</a:t>
            </a:r>
            <a:r>
              <a:rPr lang="en-US" sz="1200" b="0" dirty="0" smtClean="0"/>
              <a:t>…</a:t>
            </a:r>
          </a:p>
          <a:p>
            <a:pPr>
              <a:spcBef>
                <a:spcPts val="0"/>
              </a:spcBef>
              <a:spcAft>
                <a:spcPts val="0"/>
              </a:spcAft>
            </a:pPr>
            <a:endParaRPr lang="en-US" sz="1200" b="0" dirty="0" smtClean="0"/>
          </a:p>
          <a:p>
            <a:pPr lvl="2">
              <a:spcBef>
                <a:spcPts val="0"/>
              </a:spcBef>
              <a:spcAft>
                <a:spcPts val="0"/>
              </a:spcAft>
            </a:pPr>
            <a:endParaRPr lang="en-US" sz="1200" dirty="0" smtClean="0"/>
          </a:p>
        </p:txBody>
      </p:sp>
      <p:sp>
        <p:nvSpPr>
          <p:cNvPr id="8" name="Titre 7"/>
          <p:cNvSpPr>
            <a:spLocks noGrp="1"/>
          </p:cNvSpPr>
          <p:nvPr>
            <p:ph type="title"/>
          </p:nvPr>
        </p:nvSpPr>
        <p:spPr>
          <a:xfrm>
            <a:off x="992560" y="332656"/>
            <a:ext cx="9089099" cy="576520"/>
          </a:xfrm>
        </p:spPr>
        <p:txBody>
          <a:bodyPr/>
          <a:lstStyle/>
          <a:p>
            <a:r>
              <a:rPr lang="en-US" dirty="0"/>
              <a:t>Documentation</a:t>
            </a:r>
          </a:p>
        </p:txBody>
      </p:sp>
      <p:sp>
        <p:nvSpPr>
          <p:cNvPr id="11" name="Espace réservé du pied de page 10"/>
          <p:cNvSpPr>
            <a:spLocks noGrp="1"/>
          </p:cNvSpPr>
          <p:nvPr>
            <p:ph type="ftr" sz="quarter" idx="11"/>
          </p:nvPr>
        </p:nvSpPr>
        <p:spPr/>
        <p:txBody>
          <a:bodyPr/>
          <a:lstStyle/>
          <a:p>
            <a:pPr algn="l"/>
            <a:r>
              <a:rPr lang="en-US" smtClean="0"/>
              <a:t>IDEMIA - 2018_2000035854 – V1</a:t>
            </a:r>
            <a:endParaRPr lang="en-US" dirty="0"/>
          </a:p>
        </p:txBody>
      </p:sp>
      <p:sp>
        <p:nvSpPr>
          <p:cNvPr id="12" name="Espace réservé du numéro de diapositive 11"/>
          <p:cNvSpPr>
            <a:spLocks noGrp="1"/>
          </p:cNvSpPr>
          <p:nvPr>
            <p:ph type="sldNum" sz="quarter" idx="12"/>
          </p:nvPr>
        </p:nvSpPr>
        <p:spPr/>
        <p:txBody>
          <a:bodyPr/>
          <a:lstStyle/>
          <a:p>
            <a:fld id="{733122C9-A0B9-462F-8757-0847AD287B63}" type="slidenum">
              <a:rPr lang="en-US" smtClean="0"/>
              <a:pPr/>
              <a:t>32</a:t>
            </a:fld>
            <a:endParaRPr lang="en-US" dirty="0"/>
          </a:p>
        </p:txBody>
      </p:sp>
    </p:spTree>
    <p:extLst>
      <p:ext uri="{BB962C8B-B14F-4D97-AF65-F5344CB8AC3E}">
        <p14:creationId xmlns:p14="http://schemas.microsoft.com/office/powerpoint/2010/main" val="136213874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Espace réservé du contenu 8"/>
          <p:cNvSpPr>
            <a:spLocks noGrp="1"/>
          </p:cNvSpPr>
          <p:nvPr>
            <p:ph idx="1"/>
          </p:nvPr>
        </p:nvSpPr>
        <p:spPr>
          <a:xfrm>
            <a:off x="128464" y="1052736"/>
            <a:ext cx="9073008" cy="5328592"/>
          </a:xfrm>
        </p:spPr>
        <p:txBody>
          <a:bodyPr/>
          <a:lstStyle/>
          <a:p>
            <a:pPr>
              <a:spcBef>
                <a:spcPts val="0"/>
              </a:spcBef>
              <a:spcAft>
                <a:spcPts val="0"/>
              </a:spcAft>
            </a:pPr>
            <a:r>
              <a:rPr lang="en-US" sz="1600" dirty="0"/>
              <a:t>Technical Support and Hotline	</a:t>
            </a:r>
          </a:p>
          <a:p>
            <a:pPr>
              <a:spcBef>
                <a:spcPts val="0"/>
              </a:spcBef>
              <a:spcAft>
                <a:spcPts val="0"/>
              </a:spcAft>
            </a:pPr>
            <a:endParaRPr lang="en-US" sz="1400" b="0" dirty="0"/>
          </a:p>
          <a:p>
            <a:pPr>
              <a:spcBef>
                <a:spcPts val="0"/>
              </a:spcBef>
              <a:spcAft>
                <a:spcPts val="0"/>
              </a:spcAft>
            </a:pPr>
            <a:r>
              <a:rPr lang="en-US" sz="1400" dirty="0"/>
              <a:t>North America</a:t>
            </a:r>
          </a:p>
          <a:p>
            <a:pPr>
              <a:spcBef>
                <a:spcPts val="0"/>
              </a:spcBef>
              <a:spcAft>
                <a:spcPts val="0"/>
              </a:spcAft>
            </a:pPr>
            <a:r>
              <a:rPr lang="en-US" sz="1400" b="0" dirty="0"/>
              <a:t>Mail: </a:t>
            </a:r>
            <a:r>
              <a:rPr lang="en-US" sz="1400" b="0" dirty="0" smtClean="0"/>
              <a:t>support.bioterminals.us@idemia.com</a:t>
            </a:r>
            <a:r>
              <a:rPr lang="en-US" sz="1400" dirty="0" smtClean="0"/>
              <a:t> </a:t>
            </a:r>
            <a:endParaRPr lang="en-US" sz="1400" b="0" dirty="0" smtClean="0"/>
          </a:p>
          <a:p>
            <a:pPr>
              <a:spcBef>
                <a:spcPts val="0"/>
              </a:spcBef>
              <a:spcAft>
                <a:spcPts val="0"/>
              </a:spcAft>
            </a:pPr>
            <a:r>
              <a:rPr lang="en-US" sz="1400" b="0" dirty="0" smtClean="0"/>
              <a:t>Tel: +1 888 940 7477</a:t>
            </a:r>
          </a:p>
          <a:p>
            <a:pPr>
              <a:spcBef>
                <a:spcPts val="0"/>
              </a:spcBef>
              <a:spcAft>
                <a:spcPts val="0"/>
              </a:spcAft>
            </a:pPr>
            <a:endParaRPr lang="en-US" sz="1400" b="0" dirty="0"/>
          </a:p>
          <a:p>
            <a:pPr>
              <a:spcBef>
                <a:spcPts val="0"/>
              </a:spcBef>
              <a:spcAft>
                <a:spcPts val="0"/>
              </a:spcAft>
            </a:pPr>
            <a:r>
              <a:rPr lang="en-US" sz="1400" dirty="0"/>
              <a:t>South America</a:t>
            </a:r>
          </a:p>
          <a:p>
            <a:pPr>
              <a:spcBef>
                <a:spcPts val="0"/>
              </a:spcBef>
              <a:spcAft>
                <a:spcPts val="0"/>
              </a:spcAft>
            </a:pPr>
            <a:r>
              <a:rPr lang="en-US" sz="1400" b="0" dirty="0"/>
              <a:t>Mail: </a:t>
            </a:r>
            <a:r>
              <a:rPr lang="en-US" sz="1400" b="0" dirty="0" smtClean="0"/>
              <a:t>support.bioterminals.us@idemia.com</a:t>
            </a:r>
            <a:r>
              <a:rPr lang="en-US" sz="1400" dirty="0" smtClean="0"/>
              <a:t> </a:t>
            </a:r>
            <a:endParaRPr lang="en-US" sz="1400" b="0" dirty="0"/>
          </a:p>
          <a:p>
            <a:pPr>
              <a:spcBef>
                <a:spcPts val="0"/>
              </a:spcBef>
              <a:spcAft>
                <a:spcPts val="0"/>
              </a:spcAft>
            </a:pPr>
            <a:r>
              <a:rPr lang="en-US" sz="1400" b="0" dirty="0"/>
              <a:t>Tel: +1 714 575 2973</a:t>
            </a:r>
          </a:p>
          <a:p>
            <a:pPr>
              <a:spcBef>
                <a:spcPts val="0"/>
              </a:spcBef>
              <a:spcAft>
                <a:spcPts val="0"/>
              </a:spcAft>
            </a:pPr>
            <a:endParaRPr lang="en-US" sz="1400" b="0" dirty="0"/>
          </a:p>
          <a:p>
            <a:pPr>
              <a:spcBef>
                <a:spcPts val="0"/>
              </a:spcBef>
              <a:spcAft>
                <a:spcPts val="0"/>
              </a:spcAft>
            </a:pPr>
            <a:r>
              <a:rPr lang="en-US" sz="1400" dirty="0"/>
              <a:t>India</a:t>
            </a:r>
          </a:p>
          <a:p>
            <a:pPr>
              <a:spcBef>
                <a:spcPts val="0"/>
              </a:spcBef>
              <a:spcAft>
                <a:spcPts val="0"/>
              </a:spcAft>
            </a:pPr>
            <a:r>
              <a:rPr lang="en-US" sz="1400" b="0" dirty="0"/>
              <a:t>Mail: </a:t>
            </a:r>
            <a:r>
              <a:rPr lang="en-US" sz="1400" b="0" dirty="0" smtClean="0"/>
              <a:t>support.bioterminals.in@idemia.com</a:t>
            </a:r>
            <a:r>
              <a:rPr lang="en-US" sz="1400" dirty="0" smtClean="0"/>
              <a:t> </a:t>
            </a:r>
            <a:endParaRPr lang="en-US" sz="1400" b="0" dirty="0"/>
          </a:p>
          <a:p>
            <a:pPr>
              <a:spcBef>
                <a:spcPts val="0"/>
              </a:spcBef>
              <a:spcAft>
                <a:spcPts val="0"/>
              </a:spcAft>
            </a:pPr>
            <a:r>
              <a:rPr lang="en-US" sz="1400" b="0" dirty="0"/>
              <a:t>Tel: 0120-4699900</a:t>
            </a:r>
          </a:p>
          <a:p>
            <a:pPr>
              <a:spcBef>
                <a:spcPts val="0"/>
              </a:spcBef>
              <a:spcAft>
                <a:spcPts val="0"/>
              </a:spcAft>
            </a:pPr>
            <a:endParaRPr lang="en-US" sz="1400" b="0" dirty="0"/>
          </a:p>
          <a:p>
            <a:pPr>
              <a:spcBef>
                <a:spcPts val="0"/>
              </a:spcBef>
              <a:spcAft>
                <a:spcPts val="0"/>
              </a:spcAft>
            </a:pPr>
            <a:r>
              <a:rPr lang="en-US" sz="1400" b="0" dirty="0"/>
              <a:t>For the latest firmware, software, document releases, and news, please check our </a:t>
            </a:r>
            <a:r>
              <a:rPr lang="en-US" sz="1400" b="0" dirty="0" smtClean="0"/>
              <a:t>website</a:t>
            </a:r>
          </a:p>
          <a:p>
            <a:pPr marL="0" lvl="2" indent="0">
              <a:spcBef>
                <a:spcPts val="0"/>
              </a:spcBef>
              <a:spcAft>
                <a:spcPts val="0"/>
              </a:spcAft>
              <a:buNone/>
            </a:pPr>
            <a:r>
              <a:rPr lang="en-US" sz="1400" dirty="0" smtClean="0">
                <a:solidFill>
                  <a:schemeClr val="accent1"/>
                </a:solidFill>
                <a:hlinkClick r:id="rId2"/>
              </a:rPr>
              <a:t>www.biometric-terminals.com</a:t>
            </a:r>
            <a:r>
              <a:rPr lang="en-US" sz="1400" dirty="0" smtClean="0">
                <a:solidFill>
                  <a:schemeClr val="accent1"/>
                </a:solidFill>
              </a:rPr>
              <a:t> </a:t>
            </a:r>
          </a:p>
          <a:p>
            <a:pPr marL="0" lvl="2" indent="0">
              <a:spcBef>
                <a:spcPts val="0"/>
              </a:spcBef>
              <a:spcAft>
                <a:spcPts val="0"/>
              </a:spcAft>
              <a:buNone/>
            </a:pPr>
            <a:r>
              <a:rPr lang="en-US" sz="1400" dirty="0" smtClean="0">
                <a:solidFill>
                  <a:schemeClr val="accent1"/>
                </a:solidFill>
              </a:rPr>
              <a:t>To get your log in and password please contact your sales representative.</a:t>
            </a:r>
          </a:p>
          <a:p>
            <a:pPr>
              <a:spcBef>
                <a:spcPts val="0"/>
              </a:spcBef>
              <a:spcAft>
                <a:spcPts val="0"/>
              </a:spcAft>
            </a:pPr>
            <a:endParaRPr lang="en-US" sz="1400" b="0" dirty="0"/>
          </a:p>
          <a:p>
            <a:pPr>
              <a:spcBef>
                <a:spcPts val="0"/>
              </a:spcBef>
              <a:spcAft>
                <a:spcPts val="0"/>
              </a:spcAft>
            </a:pPr>
            <a:endParaRPr lang="en-US" sz="1400" b="0" dirty="0" smtClean="0"/>
          </a:p>
          <a:p>
            <a:pPr>
              <a:spcBef>
                <a:spcPts val="0"/>
              </a:spcBef>
              <a:spcAft>
                <a:spcPts val="0"/>
              </a:spcAft>
            </a:pPr>
            <a:endParaRPr lang="en-US" sz="1400" b="0" dirty="0"/>
          </a:p>
          <a:p>
            <a:pPr>
              <a:spcBef>
                <a:spcPts val="0"/>
              </a:spcBef>
              <a:spcAft>
                <a:spcPts val="0"/>
              </a:spcAft>
            </a:pPr>
            <a:endParaRPr lang="en-US" sz="1400" b="0" dirty="0"/>
          </a:p>
          <a:p>
            <a:pPr>
              <a:spcBef>
                <a:spcPts val="0"/>
              </a:spcBef>
              <a:spcAft>
                <a:spcPts val="0"/>
              </a:spcAft>
            </a:pPr>
            <a:r>
              <a:rPr lang="en-US" sz="1400" b="0" dirty="0" smtClean="0"/>
              <a:t>Copyright © 2018, </a:t>
            </a:r>
            <a:r>
              <a:rPr lang="en-US" sz="1400" b="0" dirty="0"/>
              <a:t>IDEMIA. All rights reserved.</a:t>
            </a:r>
          </a:p>
          <a:p>
            <a:pPr>
              <a:spcBef>
                <a:spcPts val="0"/>
              </a:spcBef>
              <a:spcAft>
                <a:spcPts val="0"/>
              </a:spcAft>
            </a:pPr>
            <a:r>
              <a:rPr lang="en-US" sz="1400" dirty="0" smtClean="0"/>
              <a:t>www.idemia.com</a:t>
            </a:r>
            <a:endParaRPr lang="en-US" sz="1400" dirty="0"/>
          </a:p>
          <a:p>
            <a:pPr>
              <a:spcBef>
                <a:spcPts val="0"/>
              </a:spcBef>
              <a:spcAft>
                <a:spcPts val="0"/>
              </a:spcAft>
            </a:pPr>
            <a:r>
              <a:rPr lang="en-US" sz="1200" b="0" dirty="0"/>
              <a:t>Reproduction in whole or in part in any form or medium without the express written permission of </a:t>
            </a:r>
            <a:r>
              <a:rPr lang="en-US" sz="1200" b="0" dirty="0" smtClean="0"/>
              <a:t>IDEMIA is </a:t>
            </a:r>
            <a:r>
              <a:rPr lang="en-US" sz="1200" b="0" dirty="0"/>
              <a:t>prohibited.</a:t>
            </a:r>
          </a:p>
          <a:p>
            <a:pPr>
              <a:spcBef>
                <a:spcPts val="0"/>
              </a:spcBef>
              <a:spcAft>
                <a:spcPts val="0"/>
              </a:spcAft>
            </a:pPr>
            <a:r>
              <a:rPr lang="en-US" sz="1200" b="0" dirty="0"/>
              <a:t>The trademarks identified herein are the trademarks of registered trademarks of IDEMIA, or other third </a:t>
            </a:r>
            <a:r>
              <a:rPr lang="en-US" sz="1200" b="0" dirty="0" smtClean="0"/>
              <a:t>party.</a:t>
            </a:r>
            <a:endParaRPr lang="en-US" sz="1400" b="0" dirty="0"/>
          </a:p>
        </p:txBody>
      </p:sp>
      <p:sp>
        <p:nvSpPr>
          <p:cNvPr id="8" name="Titre 7"/>
          <p:cNvSpPr>
            <a:spLocks noGrp="1"/>
          </p:cNvSpPr>
          <p:nvPr>
            <p:ph type="title"/>
          </p:nvPr>
        </p:nvSpPr>
        <p:spPr/>
        <p:txBody>
          <a:bodyPr/>
          <a:lstStyle/>
          <a:p>
            <a:r>
              <a:rPr lang="en-US" dirty="0"/>
              <a:t>Contacts</a:t>
            </a:r>
          </a:p>
        </p:txBody>
      </p:sp>
      <p:sp>
        <p:nvSpPr>
          <p:cNvPr id="11" name="Espace réservé du pied de page 10"/>
          <p:cNvSpPr>
            <a:spLocks noGrp="1"/>
          </p:cNvSpPr>
          <p:nvPr>
            <p:ph type="ftr" sz="quarter" idx="11"/>
          </p:nvPr>
        </p:nvSpPr>
        <p:spPr/>
        <p:txBody>
          <a:bodyPr/>
          <a:lstStyle/>
          <a:p>
            <a:pPr algn="l"/>
            <a:r>
              <a:rPr lang="en-US" smtClean="0"/>
              <a:t>IDEMIA - 2018_2000035854 – V1</a:t>
            </a:r>
            <a:endParaRPr lang="en-US" dirty="0"/>
          </a:p>
        </p:txBody>
      </p:sp>
      <p:sp>
        <p:nvSpPr>
          <p:cNvPr id="12" name="Espace réservé du numéro de diapositive 11"/>
          <p:cNvSpPr>
            <a:spLocks noGrp="1"/>
          </p:cNvSpPr>
          <p:nvPr>
            <p:ph type="sldNum" sz="quarter" idx="12"/>
          </p:nvPr>
        </p:nvSpPr>
        <p:spPr/>
        <p:txBody>
          <a:bodyPr/>
          <a:lstStyle/>
          <a:p>
            <a:fld id="{733122C9-A0B9-462F-8757-0847AD287B63}" type="slidenum">
              <a:rPr lang="en-US" smtClean="0"/>
              <a:pPr/>
              <a:t>33</a:t>
            </a:fld>
            <a:endParaRPr lang="en-US" dirty="0"/>
          </a:p>
        </p:txBody>
      </p:sp>
      <p:sp>
        <p:nvSpPr>
          <p:cNvPr id="17" name="Espace réservé du contenu 8"/>
          <p:cNvSpPr txBox="1">
            <a:spLocks/>
          </p:cNvSpPr>
          <p:nvPr/>
        </p:nvSpPr>
        <p:spPr bwMode="gray">
          <a:xfrm>
            <a:off x="4859923" y="1525016"/>
            <a:ext cx="4341549" cy="1800151"/>
          </a:xfrm>
          <a:prstGeom prst="rect">
            <a:avLst/>
          </a:prstGeom>
        </p:spPr>
        <p:txBody>
          <a:bodyPr vert="horz" lIns="0" tIns="0" rIns="0" bIns="0" rtlCol="0" anchor="t" anchorCtr="0">
            <a:noAutofit/>
          </a:bodyPr>
          <a:lstStyle>
            <a:lvl1pPr marL="0" indent="0" algn="l" defTabSz="685766" rtl="0" eaLnBrk="1" latinLnBrk="0" hangingPunct="1">
              <a:lnSpc>
                <a:spcPct val="100000"/>
              </a:lnSpc>
              <a:spcBef>
                <a:spcPts val="1350"/>
              </a:spcBef>
              <a:spcAft>
                <a:spcPts val="450"/>
              </a:spcAft>
              <a:buFont typeface="Arial" pitchFamily="34" charset="0"/>
              <a:buNone/>
              <a:defRPr sz="1088" b="1" kern="1200">
                <a:solidFill>
                  <a:schemeClr val="accent1"/>
                </a:solidFill>
                <a:latin typeface="+mn-lt"/>
                <a:ea typeface="+mn-ea"/>
                <a:cs typeface="+mn-cs"/>
              </a:defRPr>
            </a:lvl1pPr>
            <a:lvl2pPr marL="0" indent="0" algn="l" defTabSz="685766" rtl="0" eaLnBrk="1" latinLnBrk="0" hangingPunct="1">
              <a:lnSpc>
                <a:spcPct val="100000"/>
              </a:lnSpc>
              <a:spcBef>
                <a:spcPts val="450"/>
              </a:spcBef>
              <a:spcAft>
                <a:spcPts val="450"/>
              </a:spcAft>
              <a:buClr>
                <a:schemeClr val="accent3"/>
              </a:buClr>
              <a:buFont typeface="Wingdings 2" panose="05020102010507070707" pitchFamily="18" charset="2"/>
              <a:buNone/>
              <a:defRPr sz="825" kern="1200">
                <a:solidFill>
                  <a:schemeClr val="accent2"/>
                </a:solidFill>
                <a:latin typeface="+mn-lt"/>
                <a:ea typeface="+mn-ea"/>
                <a:cs typeface="+mn-cs"/>
              </a:defRPr>
            </a:lvl2pPr>
            <a:lvl3pPr marL="107994" indent="-107994" algn="l" defTabSz="685766" rtl="0" eaLnBrk="1" latinLnBrk="0" hangingPunct="1">
              <a:lnSpc>
                <a:spcPct val="100000"/>
              </a:lnSpc>
              <a:spcBef>
                <a:spcPts val="450"/>
              </a:spcBef>
              <a:spcAft>
                <a:spcPts val="450"/>
              </a:spcAft>
              <a:buClr>
                <a:schemeClr val="accent3"/>
              </a:buClr>
              <a:buSzPct val="100000"/>
              <a:buFont typeface="Wingdings 2" panose="05020102010507070707" pitchFamily="18" charset="2"/>
              <a:buChar char="¿"/>
              <a:defRPr sz="825" kern="1200">
                <a:solidFill>
                  <a:schemeClr val="accent2"/>
                </a:solidFill>
                <a:latin typeface="+mn-lt"/>
                <a:ea typeface="+mn-ea"/>
                <a:cs typeface="+mn-cs"/>
              </a:defRPr>
            </a:lvl3pPr>
            <a:lvl4pPr marL="269987" indent="-107994" algn="l" defTabSz="685766" rtl="0" eaLnBrk="1" latinLnBrk="0" hangingPunct="1">
              <a:lnSpc>
                <a:spcPct val="120000"/>
              </a:lnSpc>
              <a:spcBef>
                <a:spcPts val="0"/>
              </a:spcBef>
              <a:buClr>
                <a:schemeClr val="accent3"/>
              </a:buClr>
              <a:buSzPct val="100000"/>
              <a:buFont typeface="Arial Black" panose="020B0A04020102020204" pitchFamily="34" charset="0"/>
              <a:buChar char="&gt;"/>
              <a:defRPr sz="825" kern="1200" baseline="0">
                <a:solidFill>
                  <a:schemeClr val="accent2"/>
                </a:solidFill>
                <a:latin typeface="+mn-lt"/>
                <a:ea typeface="+mn-ea"/>
                <a:cs typeface="+mn-cs"/>
              </a:defRPr>
            </a:lvl4pPr>
            <a:lvl5pPr marL="458978" indent="-107994" algn="l" defTabSz="685766" rtl="0" eaLnBrk="1" latinLnBrk="0" hangingPunct="1">
              <a:lnSpc>
                <a:spcPct val="120000"/>
              </a:lnSpc>
              <a:spcBef>
                <a:spcPts val="0"/>
              </a:spcBef>
              <a:buClr>
                <a:schemeClr val="accent3"/>
              </a:buClr>
              <a:buSzPct val="100000"/>
              <a:buFont typeface="Wingdings" panose="05000000000000000000" pitchFamily="2" charset="2"/>
              <a:buChar char="w"/>
              <a:defRPr sz="825" kern="1200">
                <a:solidFill>
                  <a:schemeClr val="accent2"/>
                </a:solidFill>
                <a:latin typeface="+mn-lt"/>
                <a:ea typeface="+mn-ea"/>
                <a:cs typeface="+mn-cs"/>
              </a:defRPr>
            </a:lvl5pPr>
            <a:lvl6pPr marL="1885856"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39"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22"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05"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a:spcBef>
                <a:spcPts val="0"/>
              </a:spcBef>
              <a:spcAft>
                <a:spcPts val="0"/>
              </a:spcAft>
            </a:pPr>
            <a:r>
              <a:rPr lang="en-US" sz="1400" dirty="0"/>
              <a:t>South Africa</a:t>
            </a:r>
          </a:p>
          <a:p>
            <a:pPr>
              <a:spcBef>
                <a:spcPts val="0"/>
              </a:spcBef>
              <a:spcAft>
                <a:spcPts val="0"/>
              </a:spcAft>
            </a:pPr>
            <a:r>
              <a:rPr lang="en-US" sz="1400" b="0" dirty="0"/>
              <a:t>Mail: support.bioterminals@idemia.com</a:t>
            </a:r>
            <a:r>
              <a:rPr lang="en-US" sz="1400" dirty="0"/>
              <a:t> </a:t>
            </a:r>
            <a:endParaRPr lang="en-US" sz="1400" b="0" dirty="0"/>
          </a:p>
          <a:p>
            <a:pPr>
              <a:spcBef>
                <a:spcPts val="0"/>
              </a:spcBef>
              <a:spcAft>
                <a:spcPts val="0"/>
              </a:spcAft>
            </a:pPr>
            <a:r>
              <a:rPr lang="en-US" sz="1400" b="0" dirty="0"/>
              <a:t>Tel: + 27 11 286 5855</a:t>
            </a:r>
          </a:p>
          <a:p>
            <a:pPr>
              <a:spcBef>
                <a:spcPts val="0"/>
              </a:spcBef>
              <a:spcAft>
                <a:spcPts val="0"/>
              </a:spcAft>
            </a:pPr>
            <a:endParaRPr lang="en-US" sz="1400" b="0" dirty="0"/>
          </a:p>
          <a:p>
            <a:pPr>
              <a:spcBef>
                <a:spcPts val="0"/>
              </a:spcBef>
              <a:spcAft>
                <a:spcPts val="0"/>
              </a:spcAft>
            </a:pPr>
            <a:r>
              <a:rPr lang="en-US" sz="1400" dirty="0"/>
              <a:t>Europe and rest of the </a:t>
            </a:r>
            <a:r>
              <a:rPr lang="en-US" sz="1400" dirty="0" smtClean="0"/>
              <a:t>world</a:t>
            </a:r>
            <a:endParaRPr lang="en-US" sz="1400" dirty="0"/>
          </a:p>
          <a:p>
            <a:pPr>
              <a:spcBef>
                <a:spcPts val="0"/>
              </a:spcBef>
              <a:spcAft>
                <a:spcPts val="0"/>
              </a:spcAft>
            </a:pPr>
            <a:r>
              <a:rPr lang="en-US" sz="1400" b="0" dirty="0"/>
              <a:t>Mail: support.bioterminals@idemia.com</a:t>
            </a:r>
            <a:r>
              <a:rPr lang="en-US" sz="1400" dirty="0"/>
              <a:t> </a:t>
            </a:r>
            <a:endParaRPr lang="en-US" sz="1400" b="0" dirty="0"/>
          </a:p>
          <a:p>
            <a:pPr>
              <a:spcBef>
                <a:spcPts val="0"/>
              </a:spcBef>
              <a:spcAft>
                <a:spcPts val="0"/>
              </a:spcAft>
            </a:pPr>
            <a:r>
              <a:rPr lang="en-US" sz="1400" b="0" dirty="0"/>
              <a:t>Tel: +33 1 30 20 30 40</a:t>
            </a:r>
          </a:p>
          <a:p>
            <a:pPr>
              <a:spcBef>
                <a:spcPts val="0"/>
              </a:spcBef>
              <a:spcAft>
                <a:spcPts val="0"/>
              </a:spcAft>
            </a:pPr>
            <a:r>
              <a:rPr lang="en-US" sz="1400" b="0" dirty="0"/>
              <a:t>(9H00am to 5H30pm French Time, Monday to Friday</a:t>
            </a:r>
            <a:r>
              <a:rPr lang="en-US" sz="1400" b="0" dirty="0" smtClean="0"/>
              <a:t>)</a:t>
            </a:r>
            <a:endParaRPr lang="en-US" sz="1200" b="0" dirty="0"/>
          </a:p>
        </p:txBody>
      </p:sp>
      <p:sp>
        <p:nvSpPr>
          <p:cNvPr id="20" name="ZoneTexte 19"/>
          <p:cNvSpPr txBox="1"/>
          <p:nvPr/>
        </p:nvSpPr>
        <p:spPr>
          <a:xfrm rot="16200000">
            <a:off x="8428538" y="1932801"/>
            <a:ext cx="2160239" cy="400110"/>
          </a:xfrm>
          <a:prstGeom prst="rect">
            <a:avLst/>
          </a:prstGeom>
          <a:noFill/>
        </p:spPr>
        <p:txBody>
          <a:bodyPr wrap="square" rtlCol="0">
            <a:spAutoFit/>
          </a:bodyPr>
          <a:lstStyle/>
          <a:p>
            <a:r>
              <a:rPr lang="fr-FR" sz="2000" dirty="0"/>
              <a:t>293729933-A</a:t>
            </a:r>
          </a:p>
        </p:txBody>
      </p:sp>
      <p:pic>
        <p:nvPicPr>
          <p:cNvPr id="2" name="Image 1"/>
          <p:cNvPicPr>
            <a:picLocks noChangeAspect="1"/>
          </p:cNvPicPr>
          <p:nvPr/>
        </p:nvPicPr>
        <p:blipFill>
          <a:blip r:embed="rId3"/>
          <a:stretch>
            <a:fillRect/>
          </a:stretch>
        </p:blipFill>
        <p:spPr>
          <a:xfrm rot="16200000">
            <a:off x="8202694" y="4404466"/>
            <a:ext cx="2693554" cy="481738"/>
          </a:xfrm>
          <a:prstGeom prst="rect">
            <a:avLst/>
          </a:prstGeom>
        </p:spPr>
      </p:pic>
    </p:spTree>
    <p:extLst>
      <p:ext uri="{BB962C8B-B14F-4D97-AF65-F5344CB8AC3E}">
        <p14:creationId xmlns:p14="http://schemas.microsoft.com/office/powerpoint/2010/main" val="275434512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p:cNvSpPr>
            <a:spLocks noGrp="1"/>
          </p:cNvSpPr>
          <p:nvPr>
            <p:ph type="title"/>
          </p:nvPr>
        </p:nvSpPr>
        <p:spPr>
          <a:xfrm>
            <a:off x="992560" y="366081"/>
            <a:ext cx="9089099" cy="960967"/>
          </a:xfrm>
        </p:spPr>
        <p:txBody>
          <a:bodyPr/>
          <a:lstStyle/>
          <a:p>
            <a:r>
              <a:rPr lang="en-US" sz="2400" dirty="0" smtClean="0">
                <a:solidFill>
                  <a:srgbClr val="430099"/>
                </a:solidFill>
                <a:latin typeface="+mn-lt"/>
              </a:rPr>
              <a:t>Table of Contents</a:t>
            </a:r>
            <a:endParaRPr lang="en-US" sz="2400" dirty="0">
              <a:solidFill>
                <a:srgbClr val="430099"/>
              </a:solidFill>
              <a:latin typeface="+mn-lt"/>
            </a:endParaRPr>
          </a:p>
        </p:txBody>
      </p:sp>
      <p:sp>
        <p:nvSpPr>
          <p:cNvPr id="11" name="Espace réservé du pied de page 10"/>
          <p:cNvSpPr>
            <a:spLocks noGrp="1"/>
          </p:cNvSpPr>
          <p:nvPr>
            <p:ph type="ftr" sz="quarter" idx="11"/>
          </p:nvPr>
        </p:nvSpPr>
        <p:spPr/>
        <p:txBody>
          <a:bodyPr/>
          <a:lstStyle/>
          <a:p>
            <a:pPr algn="l"/>
            <a:r>
              <a:rPr lang="en-US" dirty="0" smtClean="0"/>
              <a:t>IDEMIA - </a:t>
            </a:r>
            <a:r>
              <a:rPr lang="en-US" dirty="0"/>
              <a:t>2018_2000035854 – </a:t>
            </a:r>
            <a:r>
              <a:rPr lang="en-US" dirty="0" smtClean="0"/>
              <a:t>V1</a:t>
            </a:r>
            <a:endParaRPr lang="en-US" dirty="0"/>
          </a:p>
        </p:txBody>
      </p:sp>
      <p:sp>
        <p:nvSpPr>
          <p:cNvPr id="12" name="Espace réservé du numéro de diapositive 11"/>
          <p:cNvSpPr>
            <a:spLocks noGrp="1"/>
          </p:cNvSpPr>
          <p:nvPr>
            <p:ph type="sldNum" sz="quarter" idx="12"/>
          </p:nvPr>
        </p:nvSpPr>
        <p:spPr/>
        <p:txBody>
          <a:bodyPr/>
          <a:lstStyle/>
          <a:p>
            <a:fld id="{733122C9-A0B9-462F-8757-0847AD287B63}" type="slidenum">
              <a:rPr lang="en-US" smtClean="0"/>
              <a:pPr/>
              <a:t>4</a:t>
            </a:fld>
            <a:endParaRPr lang="en-US" dirty="0"/>
          </a:p>
        </p:txBody>
      </p:sp>
      <p:graphicFrame>
        <p:nvGraphicFramePr>
          <p:cNvPr id="13" name="Tableau 12"/>
          <p:cNvGraphicFramePr>
            <a:graphicFrameLocks noGrp="1"/>
          </p:cNvGraphicFramePr>
          <p:nvPr>
            <p:extLst>
              <p:ext uri="{D42A27DB-BD31-4B8C-83A1-F6EECF244321}">
                <p14:modId xmlns:p14="http://schemas.microsoft.com/office/powerpoint/2010/main" val="549742580"/>
              </p:ext>
            </p:extLst>
          </p:nvPr>
        </p:nvGraphicFramePr>
        <p:xfrm>
          <a:off x="776536" y="1227666"/>
          <a:ext cx="7920880" cy="4114800"/>
        </p:xfrm>
        <a:graphic>
          <a:graphicData uri="http://schemas.openxmlformats.org/drawingml/2006/table">
            <a:tbl>
              <a:tblPr firstRow="1" bandRow="1">
                <a:tableStyleId>{5C22544A-7EE6-4342-B048-85BDC9FD1C3A}</a:tableStyleId>
              </a:tblPr>
              <a:tblGrid>
                <a:gridCol w="1008112">
                  <a:extLst>
                    <a:ext uri="{9D8B030D-6E8A-4147-A177-3AD203B41FA5}">
                      <a16:colId xmlns:a16="http://schemas.microsoft.com/office/drawing/2014/main" val="20000"/>
                    </a:ext>
                  </a:extLst>
                </a:gridCol>
                <a:gridCol w="1508729">
                  <a:extLst>
                    <a:ext uri="{9D8B030D-6E8A-4147-A177-3AD203B41FA5}">
                      <a16:colId xmlns:a16="http://schemas.microsoft.com/office/drawing/2014/main" val="20001"/>
                    </a:ext>
                  </a:extLst>
                </a:gridCol>
                <a:gridCol w="5404039">
                  <a:extLst>
                    <a:ext uri="{9D8B030D-6E8A-4147-A177-3AD203B41FA5}">
                      <a16:colId xmlns:a16="http://schemas.microsoft.com/office/drawing/2014/main" val="20002"/>
                    </a:ext>
                  </a:extLst>
                </a:gridCol>
              </a:tblGrid>
              <a:tr h="370840">
                <a:tc>
                  <a:txBody>
                    <a:bodyPr/>
                    <a:lstStyle/>
                    <a:p>
                      <a:r>
                        <a:rPr lang="en-US" sz="2400" noProof="0" dirty="0" smtClean="0">
                          <a:solidFill>
                            <a:schemeClr val="bg1"/>
                          </a:solidFill>
                        </a:rPr>
                        <a:t>Color</a:t>
                      </a:r>
                      <a:endParaRPr lang="en-US" sz="2400" noProof="0" dirty="0">
                        <a:solidFill>
                          <a:schemeClr val="bg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r>
                        <a:rPr lang="en-US" sz="2400" noProof="0" dirty="0" smtClean="0">
                          <a:solidFill>
                            <a:schemeClr val="bg1"/>
                          </a:solidFill>
                        </a:rPr>
                        <a:t>Step</a:t>
                      </a:r>
                      <a:endParaRPr lang="en-US" sz="2400" noProof="0" dirty="0">
                        <a:solidFill>
                          <a:schemeClr val="bg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r>
                        <a:rPr lang="en-US" sz="2400" noProof="0" dirty="0" smtClean="0">
                          <a:solidFill>
                            <a:schemeClr val="bg1"/>
                          </a:solidFill>
                        </a:rPr>
                        <a:t>Content</a:t>
                      </a:r>
                      <a:endParaRPr lang="en-US" sz="2400" noProof="0" dirty="0">
                        <a:solidFill>
                          <a:schemeClr val="bg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370840">
                <a:tc>
                  <a:txBody>
                    <a:bodyPr/>
                    <a:lstStyle/>
                    <a:p>
                      <a:endParaRPr lang="en-US" sz="2400" noProof="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lumMod val="65000"/>
                      </a:schemeClr>
                    </a:solidFill>
                  </a:tcPr>
                </a:tc>
                <a:tc>
                  <a:txBody>
                    <a:bodyPr/>
                    <a:lstStyle/>
                    <a:p>
                      <a:r>
                        <a:rPr lang="en-US" sz="2400" noProof="0" dirty="0" smtClean="0">
                          <a:solidFill>
                            <a:schemeClr val="accent1"/>
                          </a:solidFill>
                        </a:rPr>
                        <a:t>One</a:t>
                      </a:r>
                      <a:endParaRPr lang="en-US" sz="2400" noProof="0" dirty="0">
                        <a:solidFill>
                          <a:schemeClr val="accent1"/>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tcPr>
                </a:tc>
                <a:tc>
                  <a:txBody>
                    <a:bodyPr/>
                    <a:lstStyle/>
                    <a:p>
                      <a:r>
                        <a:rPr lang="en-US" sz="2400" noProof="0" dirty="0" smtClean="0">
                          <a:solidFill>
                            <a:schemeClr val="accent1"/>
                          </a:solidFill>
                        </a:rPr>
                        <a:t>Overview</a:t>
                      </a:r>
                      <a:endParaRPr lang="en-US" sz="2400" noProof="0" dirty="0">
                        <a:solidFill>
                          <a:schemeClr val="accent1"/>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70840">
                <a:tc>
                  <a:txBody>
                    <a:bodyPr/>
                    <a:lstStyle/>
                    <a:p>
                      <a:endParaRPr lang="en-US" sz="2400" noProof="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4B875B"/>
                    </a:solidFill>
                  </a:tcPr>
                </a:tc>
                <a:tc>
                  <a:txBody>
                    <a:bodyPr/>
                    <a:lstStyle/>
                    <a:p>
                      <a:r>
                        <a:rPr lang="en-US" sz="2400" baseline="0" noProof="0" dirty="0" smtClean="0">
                          <a:solidFill>
                            <a:schemeClr val="accent1"/>
                          </a:solidFill>
                        </a:rPr>
                        <a:t>Two</a:t>
                      </a:r>
                      <a:endParaRPr lang="en-US" sz="2400" noProof="0" dirty="0">
                        <a:solidFill>
                          <a:schemeClr val="accent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2400" noProof="0" dirty="0" smtClean="0">
                          <a:solidFill>
                            <a:schemeClr val="accent1"/>
                          </a:solidFill>
                        </a:rPr>
                        <a:t>Wiring</a:t>
                      </a:r>
                      <a:endParaRPr lang="en-US" sz="2400" noProof="0" dirty="0">
                        <a:solidFill>
                          <a:schemeClr val="accent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370840">
                <a:tc>
                  <a:txBody>
                    <a:bodyPr/>
                    <a:lstStyle/>
                    <a:p>
                      <a:endParaRPr lang="en-US" sz="2400" noProof="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60000"/>
                        <a:lumOff val="4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400" baseline="0" noProof="0" dirty="0" smtClean="0">
                          <a:solidFill>
                            <a:schemeClr val="accent1"/>
                          </a:solidFill>
                        </a:rPr>
                        <a:t>Three</a:t>
                      </a:r>
                      <a:endParaRPr lang="en-US" sz="2400" noProof="0" dirty="0" smtClean="0">
                        <a:solidFill>
                          <a:schemeClr val="accent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2400" noProof="0" dirty="0" smtClean="0">
                          <a:solidFill>
                            <a:schemeClr val="accent1"/>
                          </a:solidFill>
                        </a:rPr>
                        <a:t>Communication</a:t>
                      </a:r>
                      <a:endParaRPr lang="en-US" sz="2400" noProof="0" dirty="0">
                        <a:solidFill>
                          <a:schemeClr val="accent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370840">
                <a:tc>
                  <a:txBody>
                    <a:bodyPr/>
                    <a:lstStyle/>
                    <a:p>
                      <a:endParaRPr lang="en-US" sz="2400" noProof="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00000"/>
                    </a:solidFill>
                  </a:tcPr>
                </a:tc>
                <a:tc>
                  <a:txBody>
                    <a:bodyPr/>
                    <a:lstStyle/>
                    <a:p>
                      <a:r>
                        <a:rPr lang="en-US" sz="2400" noProof="0" dirty="0" smtClean="0">
                          <a:solidFill>
                            <a:schemeClr val="accent1"/>
                          </a:solidFill>
                        </a:rPr>
                        <a:t>Four</a:t>
                      </a:r>
                      <a:endParaRPr lang="en-US" sz="2400" noProof="0" dirty="0">
                        <a:solidFill>
                          <a:schemeClr val="accent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2400" noProof="0" dirty="0" smtClean="0">
                          <a:solidFill>
                            <a:schemeClr val="accent1"/>
                          </a:solidFill>
                        </a:rPr>
                        <a:t>SDAC (Single Door Access Control)</a:t>
                      </a:r>
                      <a:endParaRPr lang="en-US" sz="2400" noProof="0" dirty="0">
                        <a:solidFill>
                          <a:schemeClr val="accent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370840">
                <a:tc>
                  <a:txBody>
                    <a:bodyPr/>
                    <a:lstStyle/>
                    <a:p>
                      <a:endParaRPr lang="en-US" sz="2400" noProof="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799D61"/>
                    </a:solidFill>
                  </a:tcPr>
                </a:tc>
                <a:tc>
                  <a:txBody>
                    <a:bodyPr/>
                    <a:lstStyle/>
                    <a:p>
                      <a:r>
                        <a:rPr lang="en-US" sz="2400" noProof="0" dirty="0" smtClean="0">
                          <a:solidFill>
                            <a:schemeClr val="accent1"/>
                          </a:solidFill>
                        </a:rPr>
                        <a:t>Five</a:t>
                      </a:r>
                      <a:endParaRPr lang="en-US" sz="2400" noProof="0" dirty="0">
                        <a:solidFill>
                          <a:schemeClr val="accent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2400" noProof="0" dirty="0" smtClean="0">
                          <a:solidFill>
                            <a:schemeClr val="accent1"/>
                          </a:solidFill>
                        </a:rPr>
                        <a:t>Administration</a:t>
                      </a:r>
                      <a:endParaRPr lang="en-US" sz="2400" noProof="0" dirty="0">
                        <a:solidFill>
                          <a:schemeClr val="accent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370840">
                <a:tc>
                  <a:txBody>
                    <a:bodyPr/>
                    <a:lstStyle/>
                    <a:p>
                      <a:endParaRPr lang="en-US" sz="2400" noProof="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C66"/>
                    </a:solidFill>
                  </a:tcPr>
                </a:tc>
                <a:tc>
                  <a:txBody>
                    <a:bodyPr/>
                    <a:lstStyle/>
                    <a:p>
                      <a:r>
                        <a:rPr lang="en-US" sz="2400" noProof="0" dirty="0" smtClean="0">
                          <a:solidFill>
                            <a:schemeClr val="accent1"/>
                          </a:solidFill>
                        </a:rPr>
                        <a:t>Six</a:t>
                      </a:r>
                      <a:endParaRPr lang="en-US" sz="2400" noProof="0" dirty="0">
                        <a:solidFill>
                          <a:schemeClr val="accent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2400" noProof="0" dirty="0" smtClean="0">
                          <a:solidFill>
                            <a:schemeClr val="accent1"/>
                          </a:solidFill>
                        </a:rPr>
                        <a:t>Software</a:t>
                      </a:r>
                      <a:endParaRPr lang="en-US" sz="2400" noProof="0" dirty="0">
                        <a:solidFill>
                          <a:schemeClr val="accent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6"/>
                  </a:ext>
                </a:extLst>
              </a:tr>
              <a:tr h="370840">
                <a:tc>
                  <a:txBody>
                    <a:bodyPr/>
                    <a:lstStyle/>
                    <a:p>
                      <a:endParaRPr lang="en-US" sz="2400" noProof="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002060"/>
                    </a:solidFill>
                  </a:tcPr>
                </a:tc>
                <a:tc>
                  <a:txBody>
                    <a:bodyPr/>
                    <a:lstStyle/>
                    <a:p>
                      <a:r>
                        <a:rPr lang="en-US" sz="2400" noProof="0" dirty="0" smtClean="0">
                          <a:solidFill>
                            <a:schemeClr val="accent1"/>
                          </a:solidFill>
                        </a:rPr>
                        <a:t>Seven</a:t>
                      </a:r>
                      <a:endParaRPr lang="en-US" sz="2400" noProof="0" dirty="0">
                        <a:solidFill>
                          <a:schemeClr val="accent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2400" noProof="0" dirty="0" smtClean="0">
                          <a:solidFill>
                            <a:schemeClr val="accent1"/>
                          </a:solidFill>
                        </a:rPr>
                        <a:t>Enrollment</a:t>
                      </a:r>
                      <a:endParaRPr lang="en-US" sz="2400" noProof="0" dirty="0">
                        <a:solidFill>
                          <a:schemeClr val="accent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7"/>
                  </a:ext>
                </a:extLst>
              </a:tr>
              <a:tr h="370840">
                <a:tc>
                  <a:txBody>
                    <a:bodyPr/>
                    <a:lstStyle/>
                    <a:p>
                      <a:endParaRPr lang="en-US" sz="2400" noProof="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7030A0"/>
                    </a:solidFill>
                  </a:tcPr>
                </a:tc>
                <a:tc>
                  <a:txBody>
                    <a:bodyPr/>
                    <a:lstStyle/>
                    <a:p>
                      <a:r>
                        <a:rPr lang="en-US" sz="2400" noProof="0" dirty="0" smtClean="0">
                          <a:solidFill>
                            <a:schemeClr val="accent1"/>
                          </a:solidFill>
                        </a:rPr>
                        <a:t>Eight</a:t>
                      </a:r>
                      <a:endParaRPr lang="en-US" sz="2400" noProof="0" dirty="0">
                        <a:solidFill>
                          <a:schemeClr val="accent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2400" noProof="0" dirty="0" smtClean="0">
                          <a:solidFill>
                            <a:schemeClr val="accent1"/>
                          </a:solidFill>
                        </a:rPr>
                        <a:t>Optional features</a:t>
                      </a:r>
                      <a:endParaRPr lang="en-US" sz="2400" noProof="0" dirty="0">
                        <a:solidFill>
                          <a:schemeClr val="accent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37539429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Espace réservé du contenu 8"/>
          <p:cNvSpPr>
            <a:spLocks noGrp="1"/>
          </p:cNvSpPr>
          <p:nvPr>
            <p:ph idx="1"/>
          </p:nvPr>
        </p:nvSpPr>
        <p:spPr>
          <a:xfrm>
            <a:off x="545179" y="1236778"/>
            <a:ext cx="3378458" cy="1256118"/>
          </a:xfrm>
        </p:spPr>
        <p:txBody>
          <a:bodyPr/>
          <a:lstStyle/>
          <a:p>
            <a:r>
              <a:rPr lang="en-US" sz="1400" b="0" dirty="0" err="1"/>
              <a:t>Morpho</a:t>
            </a:r>
            <a:r>
              <a:rPr lang="en-US" sz="1400" b="0" i="1" dirty="0" err="1"/>
              <a:t>Wave</a:t>
            </a:r>
            <a:r>
              <a:rPr lang="en-US" sz="1400" b="0" dirty="0"/>
              <a:t> Compact provides an innovative and effective solution for access control applications using very fast acquisitions of four (4) fingerprints without any </a:t>
            </a:r>
            <a:r>
              <a:rPr lang="en-US" sz="1400" b="0" dirty="0" smtClean="0"/>
              <a:t>contact</a:t>
            </a:r>
            <a:r>
              <a:rPr lang="en-US" sz="1400" b="0" dirty="0"/>
              <a:t>.</a:t>
            </a:r>
            <a:endParaRPr lang="en-US" sz="1400" b="0" dirty="0" smtClean="0"/>
          </a:p>
        </p:txBody>
      </p:sp>
      <p:sp>
        <p:nvSpPr>
          <p:cNvPr id="8" name="Titre 7"/>
          <p:cNvSpPr>
            <a:spLocks noGrp="1"/>
          </p:cNvSpPr>
          <p:nvPr>
            <p:ph type="title"/>
          </p:nvPr>
        </p:nvSpPr>
        <p:spPr>
          <a:xfrm>
            <a:off x="992560" y="362546"/>
            <a:ext cx="9089099" cy="651379"/>
          </a:xfrm>
        </p:spPr>
        <p:txBody>
          <a:bodyPr/>
          <a:lstStyle/>
          <a:p>
            <a:r>
              <a:rPr lang="en-US" sz="2400" dirty="0">
                <a:solidFill>
                  <a:srgbClr val="422683"/>
                </a:solidFill>
                <a:latin typeface="Arial"/>
              </a:rPr>
              <a:t>Product Overview</a:t>
            </a:r>
          </a:p>
        </p:txBody>
      </p:sp>
      <p:sp>
        <p:nvSpPr>
          <p:cNvPr id="12" name="Espace réservé du numéro de diapositive 11"/>
          <p:cNvSpPr>
            <a:spLocks noGrp="1"/>
          </p:cNvSpPr>
          <p:nvPr>
            <p:ph type="sldNum" sz="quarter" idx="12"/>
          </p:nvPr>
        </p:nvSpPr>
        <p:spPr/>
        <p:txBody>
          <a:bodyPr/>
          <a:lstStyle/>
          <a:p>
            <a:fld id="{733122C9-A0B9-462F-8757-0847AD287B63}" type="slidenum">
              <a:rPr lang="en-US" smtClean="0"/>
              <a:pPr/>
              <a:t>5</a:t>
            </a:fld>
            <a:endParaRPr lang="en-US" dirty="0"/>
          </a:p>
        </p:txBody>
      </p:sp>
      <p:sp>
        <p:nvSpPr>
          <p:cNvPr id="30" name="ZoneTexte 29"/>
          <p:cNvSpPr txBox="1"/>
          <p:nvPr/>
        </p:nvSpPr>
        <p:spPr>
          <a:xfrm>
            <a:off x="9505890" y="4362800"/>
            <a:ext cx="400110" cy="1944216"/>
          </a:xfrm>
          <a:prstGeom prst="rect">
            <a:avLst/>
          </a:prstGeom>
          <a:solidFill>
            <a:schemeClr val="tx1">
              <a:lumMod val="50000"/>
              <a:lumOff val="50000"/>
            </a:schemeClr>
          </a:solidFill>
        </p:spPr>
        <p:txBody>
          <a:bodyPr vert="vert270" wrap="square" rtlCol="0">
            <a:spAutoFit/>
          </a:bodyPr>
          <a:lstStyle/>
          <a:p>
            <a:pPr algn="ctr"/>
            <a:r>
              <a:rPr lang="en-US" sz="1400" dirty="0" smtClean="0">
                <a:solidFill>
                  <a:schemeClr val="bg1"/>
                </a:solidFill>
              </a:rPr>
              <a:t>Step one : overview</a:t>
            </a:r>
            <a:endParaRPr lang="en-US" sz="1400" dirty="0">
              <a:solidFill>
                <a:schemeClr val="bg1"/>
              </a:solidFill>
            </a:endParaRPr>
          </a:p>
        </p:txBody>
      </p:sp>
      <p:sp>
        <p:nvSpPr>
          <p:cNvPr id="41" name="Espace réservé du contenu 8"/>
          <p:cNvSpPr txBox="1">
            <a:spLocks/>
          </p:cNvSpPr>
          <p:nvPr/>
        </p:nvSpPr>
        <p:spPr bwMode="gray">
          <a:xfrm>
            <a:off x="545179" y="2530071"/>
            <a:ext cx="4335813" cy="3462245"/>
          </a:xfrm>
          <a:prstGeom prst="rect">
            <a:avLst/>
          </a:prstGeom>
        </p:spPr>
        <p:txBody>
          <a:bodyPr vert="horz" lIns="0" tIns="0" rIns="0" bIns="0" rtlCol="0" anchor="t" anchorCtr="0">
            <a:noAutofit/>
          </a:bodyPr>
          <a:lstStyle>
            <a:lvl1pPr marL="0" indent="0" algn="l" defTabSz="685766" rtl="0" eaLnBrk="1" latinLnBrk="0" hangingPunct="1">
              <a:lnSpc>
                <a:spcPct val="100000"/>
              </a:lnSpc>
              <a:spcBef>
                <a:spcPts val="1350"/>
              </a:spcBef>
              <a:spcAft>
                <a:spcPts val="450"/>
              </a:spcAft>
              <a:buFont typeface="Arial" pitchFamily="34" charset="0"/>
              <a:buNone/>
              <a:defRPr sz="1088" b="1" kern="1200">
                <a:solidFill>
                  <a:schemeClr val="accent1"/>
                </a:solidFill>
                <a:latin typeface="+mn-lt"/>
                <a:ea typeface="+mn-ea"/>
                <a:cs typeface="+mn-cs"/>
              </a:defRPr>
            </a:lvl1pPr>
            <a:lvl2pPr marL="0" indent="0" algn="l" defTabSz="685766" rtl="0" eaLnBrk="1" latinLnBrk="0" hangingPunct="1">
              <a:lnSpc>
                <a:spcPct val="100000"/>
              </a:lnSpc>
              <a:spcBef>
                <a:spcPts val="450"/>
              </a:spcBef>
              <a:spcAft>
                <a:spcPts val="450"/>
              </a:spcAft>
              <a:buClr>
                <a:schemeClr val="accent3"/>
              </a:buClr>
              <a:buFont typeface="Wingdings 2" panose="05020102010507070707" pitchFamily="18" charset="2"/>
              <a:buNone/>
              <a:defRPr sz="825" kern="1200">
                <a:solidFill>
                  <a:schemeClr val="accent2"/>
                </a:solidFill>
                <a:latin typeface="+mn-lt"/>
                <a:ea typeface="+mn-ea"/>
                <a:cs typeface="+mn-cs"/>
              </a:defRPr>
            </a:lvl2pPr>
            <a:lvl3pPr marL="107994" indent="-107994" algn="l" defTabSz="685766" rtl="0" eaLnBrk="1" latinLnBrk="0" hangingPunct="1">
              <a:lnSpc>
                <a:spcPct val="100000"/>
              </a:lnSpc>
              <a:spcBef>
                <a:spcPts val="450"/>
              </a:spcBef>
              <a:spcAft>
                <a:spcPts val="450"/>
              </a:spcAft>
              <a:buClr>
                <a:schemeClr val="accent3"/>
              </a:buClr>
              <a:buSzPct val="100000"/>
              <a:buFont typeface="Wingdings 2" panose="05020102010507070707" pitchFamily="18" charset="2"/>
              <a:buChar char="¿"/>
              <a:defRPr sz="825" kern="1200">
                <a:solidFill>
                  <a:schemeClr val="accent2"/>
                </a:solidFill>
                <a:latin typeface="+mn-lt"/>
                <a:ea typeface="+mn-ea"/>
                <a:cs typeface="+mn-cs"/>
              </a:defRPr>
            </a:lvl3pPr>
            <a:lvl4pPr marL="269987" indent="-107994" algn="l" defTabSz="685766" rtl="0" eaLnBrk="1" latinLnBrk="0" hangingPunct="1">
              <a:lnSpc>
                <a:spcPct val="120000"/>
              </a:lnSpc>
              <a:spcBef>
                <a:spcPts val="0"/>
              </a:spcBef>
              <a:buClr>
                <a:schemeClr val="accent3"/>
              </a:buClr>
              <a:buSzPct val="100000"/>
              <a:buFont typeface="Arial Black" panose="020B0A04020102020204" pitchFamily="34" charset="0"/>
              <a:buChar char="&gt;"/>
              <a:defRPr sz="825" kern="1200" baseline="0">
                <a:solidFill>
                  <a:schemeClr val="accent2"/>
                </a:solidFill>
                <a:latin typeface="+mn-lt"/>
                <a:ea typeface="+mn-ea"/>
                <a:cs typeface="+mn-cs"/>
              </a:defRPr>
            </a:lvl4pPr>
            <a:lvl5pPr marL="458978" indent="-107994" algn="l" defTabSz="685766" rtl="0" eaLnBrk="1" latinLnBrk="0" hangingPunct="1">
              <a:lnSpc>
                <a:spcPct val="120000"/>
              </a:lnSpc>
              <a:spcBef>
                <a:spcPts val="0"/>
              </a:spcBef>
              <a:buClr>
                <a:schemeClr val="accent3"/>
              </a:buClr>
              <a:buSzPct val="100000"/>
              <a:buFont typeface="Wingdings" panose="05000000000000000000" pitchFamily="2" charset="2"/>
              <a:buChar char="w"/>
              <a:defRPr sz="825" kern="1200">
                <a:solidFill>
                  <a:schemeClr val="accent2"/>
                </a:solidFill>
                <a:latin typeface="+mn-lt"/>
                <a:ea typeface="+mn-ea"/>
                <a:cs typeface="+mn-cs"/>
              </a:defRPr>
            </a:lvl5pPr>
            <a:lvl6pPr marL="1885856"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39"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22"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05"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2">
              <a:spcBef>
                <a:spcPts val="600"/>
              </a:spcBef>
              <a:spcAft>
                <a:spcPts val="0"/>
              </a:spcAft>
            </a:pPr>
            <a:r>
              <a:rPr lang="en-US" sz="1400" dirty="0" smtClean="0"/>
              <a:t>Access </a:t>
            </a:r>
            <a:r>
              <a:rPr lang="en-US" sz="1400" dirty="0"/>
              <a:t>control and Time &amp; </a:t>
            </a:r>
            <a:r>
              <a:rPr lang="en-US" sz="1400" dirty="0" smtClean="0"/>
              <a:t>Attendance</a:t>
            </a:r>
          </a:p>
          <a:p>
            <a:pPr lvl="2">
              <a:spcBef>
                <a:spcPts val="600"/>
              </a:spcBef>
              <a:spcAft>
                <a:spcPts val="0"/>
              </a:spcAft>
            </a:pPr>
            <a:r>
              <a:rPr lang="en-US" sz="1400" dirty="0" smtClean="0"/>
              <a:t>Biometric authentication by a hand </a:t>
            </a:r>
            <a:r>
              <a:rPr lang="en-US" sz="1400" dirty="0"/>
              <a:t>swipe through the active volume without </a:t>
            </a:r>
            <a:r>
              <a:rPr lang="en-US" sz="1400" dirty="0" smtClean="0"/>
              <a:t>contact</a:t>
            </a:r>
          </a:p>
          <a:p>
            <a:pPr lvl="2">
              <a:spcBef>
                <a:spcPts val="600"/>
              </a:spcBef>
              <a:spcAft>
                <a:spcPts val="0"/>
              </a:spcAft>
            </a:pPr>
            <a:r>
              <a:rPr lang="en-US" sz="1400" dirty="0" smtClean="0"/>
              <a:t>IDEMIA False finger detection algorithms</a:t>
            </a:r>
          </a:p>
          <a:p>
            <a:pPr lvl="2">
              <a:spcBef>
                <a:spcPts val="600"/>
              </a:spcBef>
              <a:spcAft>
                <a:spcPts val="0"/>
              </a:spcAft>
            </a:pPr>
            <a:r>
              <a:rPr lang="en-US" sz="1400" dirty="0" smtClean="0"/>
              <a:t>Simple and ergonomic man-machine interface</a:t>
            </a:r>
          </a:p>
          <a:p>
            <a:pPr lvl="2">
              <a:spcBef>
                <a:spcPts val="600"/>
              </a:spcBef>
              <a:spcAft>
                <a:spcPts val="0"/>
              </a:spcAft>
            </a:pPr>
            <a:r>
              <a:rPr lang="en-US" sz="1400" dirty="0" smtClean="0"/>
              <a:t>Contactless card reader (MIFARE Classic, MIFARE Plus, </a:t>
            </a:r>
            <a:r>
              <a:rPr lang="en-US" sz="1400" dirty="0" err="1" smtClean="0"/>
              <a:t>DESFire</a:t>
            </a:r>
            <a:r>
              <a:rPr lang="en-US" sz="1400" dirty="0" smtClean="0"/>
              <a:t>, HID® </a:t>
            </a:r>
            <a:r>
              <a:rPr lang="en-US" sz="1400" dirty="0" err="1" smtClean="0"/>
              <a:t>Iclass</a:t>
            </a:r>
            <a:r>
              <a:rPr lang="en-US" sz="1400" dirty="0" smtClean="0"/>
              <a:t>*, HID® PROX*)</a:t>
            </a:r>
          </a:p>
          <a:p>
            <a:pPr lvl="2">
              <a:spcBef>
                <a:spcPts val="600"/>
              </a:spcBef>
              <a:spcAft>
                <a:spcPts val="0"/>
              </a:spcAft>
            </a:pPr>
            <a:r>
              <a:rPr lang="en-US" sz="1400" dirty="0" smtClean="0"/>
              <a:t>Intercom system</a:t>
            </a:r>
            <a:endParaRPr lang="en-US" sz="1400" dirty="0"/>
          </a:p>
          <a:p>
            <a:pPr lvl="2">
              <a:spcBef>
                <a:spcPts val="600"/>
              </a:spcBef>
              <a:spcAft>
                <a:spcPts val="0"/>
              </a:spcAft>
            </a:pPr>
            <a:r>
              <a:rPr lang="en-US" sz="1400" dirty="0" smtClean="0"/>
              <a:t>Universal connectivity (Gigabit Ethernet, Wi-</a:t>
            </a:r>
            <a:r>
              <a:rPr lang="en-US" sz="1400" dirty="0" err="1" smtClean="0"/>
              <a:t>Fi</a:t>
            </a:r>
            <a:r>
              <a:rPr lang="en-US" sz="1400" baseline="30000" dirty="0" err="1" smtClean="0"/>
              <a:t>TM</a:t>
            </a:r>
            <a:r>
              <a:rPr lang="en-US" sz="1400" dirty="0" smtClean="0"/>
              <a:t>, RS485/422, </a:t>
            </a:r>
            <a:r>
              <a:rPr lang="en-US" sz="1400" dirty="0" err="1" smtClean="0"/>
              <a:t>Wiegand</a:t>
            </a:r>
            <a:r>
              <a:rPr lang="en-US" sz="1400" dirty="0" smtClean="0"/>
              <a:t>, </a:t>
            </a:r>
            <a:r>
              <a:rPr lang="en-US" sz="1400" dirty="0" err="1" smtClean="0"/>
              <a:t>Dataclock</a:t>
            </a:r>
            <a:r>
              <a:rPr lang="en-US" sz="1400" dirty="0" smtClean="0"/>
              <a:t>) </a:t>
            </a:r>
          </a:p>
          <a:p>
            <a:pPr lvl="2">
              <a:spcBef>
                <a:spcPts val="600"/>
              </a:spcBef>
              <a:spcAft>
                <a:spcPts val="0"/>
              </a:spcAft>
            </a:pPr>
            <a:r>
              <a:rPr lang="en-US" sz="1400" dirty="0" smtClean="0"/>
              <a:t>Anti-tamper sensor</a:t>
            </a:r>
          </a:p>
        </p:txBody>
      </p:sp>
      <p:sp>
        <p:nvSpPr>
          <p:cNvPr id="3" name="ZoneTexte 2"/>
          <p:cNvSpPr txBox="1"/>
          <p:nvPr/>
        </p:nvSpPr>
        <p:spPr>
          <a:xfrm>
            <a:off x="632520" y="6064907"/>
            <a:ext cx="2088232" cy="246221"/>
          </a:xfrm>
          <a:prstGeom prst="rect">
            <a:avLst/>
          </a:prstGeom>
          <a:noFill/>
        </p:spPr>
        <p:txBody>
          <a:bodyPr wrap="square" rtlCol="0">
            <a:spAutoFit/>
          </a:bodyPr>
          <a:lstStyle/>
          <a:p>
            <a:r>
              <a:rPr lang="fr-FR" sz="1000" dirty="0" smtClean="0"/>
              <a:t>* </a:t>
            </a:r>
            <a:r>
              <a:rPr lang="fr-FR" sz="1000" dirty="0" err="1" smtClean="0"/>
              <a:t>Depending</a:t>
            </a:r>
            <a:r>
              <a:rPr lang="fr-FR" sz="1000" dirty="0" smtClean="0"/>
              <a:t> on </a:t>
            </a:r>
            <a:r>
              <a:rPr lang="fr-FR" sz="1000" dirty="0" err="1" smtClean="0"/>
              <a:t>product</a:t>
            </a:r>
            <a:r>
              <a:rPr lang="fr-FR" sz="1000" dirty="0" smtClean="0"/>
              <a:t> version</a:t>
            </a:r>
            <a:endParaRPr lang="fr-FR" sz="1000" dirty="0"/>
          </a:p>
        </p:txBody>
      </p:sp>
      <p:sp>
        <p:nvSpPr>
          <p:cNvPr id="43" name="Espace réservé du pied de page 10"/>
          <p:cNvSpPr>
            <a:spLocks noGrp="1"/>
          </p:cNvSpPr>
          <p:nvPr>
            <p:ph type="ftr" sz="quarter" idx="11"/>
          </p:nvPr>
        </p:nvSpPr>
        <p:spPr>
          <a:xfrm>
            <a:off x="545179" y="6165851"/>
            <a:ext cx="7216134" cy="432000"/>
          </a:xfrm>
        </p:spPr>
        <p:txBody>
          <a:bodyPr/>
          <a:lstStyle/>
          <a:p>
            <a:pPr algn="l"/>
            <a:r>
              <a:rPr lang="en-US" dirty="0" smtClean="0"/>
              <a:t>IDEMIA - </a:t>
            </a:r>
            <a:r>
              <a:rPr lang="en-US" dirty="0"/>
              <a:t>2018_2000035854 – </a:t>
            </a:r>
            <a:r>
              <a:rPr lang="en-US" dirty="0" smtClean="0"/>
              <a:t>V1</a:t>
            </a:r>
            <a:endParaRPr lang="en-US" dirty="0"/>
          </a:p>
        </p:txBody>
      </p:sp>
      <p:pic>
        <p:nvPicPr>
          <p:cNvPr id="4" name="Image 3"/>
          <p:cNvPicPr>
            <a:picLocks noChangeAspect="1"/>
          </p:cNvPicPr>
          <p:nvPr/>
        </p:nvPicPr>
        <p:blipFill>
          <a:blip r:embed="rId2"/>
          <a:stretch>
            <a:fillRect/>
          </a:stretch>
        </p:blipFill>
        <p:spPr>
          <a:xfrm>
            <a:off x="3861515" y="1100693"/>
            <a:ext cx="5772764" cy="5014686"/>
          </a:xfrm>
          <a:prstGeom prst="rect">
            <a:avLst/>
          </a:prstGeom>
        </p:spPr>
      </p:pic>
    </p:spTree>
    <p:extLst>
      <p:ext uri="{BB962C8B-B14F-4D97-AF65-F5344CB8AC3E}">
        <p14:creationId xmlns:p14="http://schemas.microsoft.com/office/powerpoint/2010/main" val="185210763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Espace réservé du contenu 8"/>
          <p:cNvSpPr>
            <a:spLocks noGrp="1"/>
          </p:cNvSpPr>
          <p:nvPr>
            <p:ph idx="1"/>
          </p:nvPr>
        </p:nvSpPr>
        <p:spPr>
          <a:xfrm>
            <a:off x="416496" y="1340768"/>
            <a:ext cx="9217783" cy="407647"/>
          </a:xfrm>
        </p:spPr>
        <p:txBody>
          <a:bodyPr/>
          <a:lstStyle/>
          <a:p>
            <a:r>
              <a:rPr lang="en-US" sz="1200" b="0" dirty="0"/>
              <a:t>To secure an access, </a:t>
            </a:r>
            <a:r>
              <a:rPr lang="en-US" sz="1200" b="0" dirty="0" smtClean="0"/>
              <a:t>IDEMIA </a:t>
            </a:r>
            <a:r>
              <a:rPr lang="en-US" sz="1200" b="0" dirty="0"/>
              <a:t>recommends installing the </a:t>
            </a:r>
            <a:r>
              <a:rPr lang="en-US" sz="1200" b="0" dirty="0" err="1"/>
              <a:t>Morpho</a:t>
            </a:r>
            <a:r>
              <a:rPr lang="en-US" sz="1200" b="0" i="1" dirty="0" err="1"/>
              <a:t>Wave</a:t>
            </a:r>
            <a:r>
              <a:rPr lang="en-US" sz="1200" b="0" dirty="0" smtClean="0"/>
              <a:t> Compact terminal </a:t>
            </a:r>
            <a:r>
              <a:rPr lang="en-US" sz="1200" b="0" dirty="0"/>
              <a:t>as a part of a typical Access Control system, which consists of the components described below.</a:t>
            </a:r>
            <a:endParaRPr lang="en-US" sz="1200" b="0" dirty="0" smtClean="0"/>
          </a:p>
        </p:txBody>
      </p:sp>
      <p:sp>
        <p:nvSpPr>
          <p:cNvPr id="8" name="Titre 7"/>
          <p:cNvSpPr>
            <a:spLocks noGrp="1"/>
          </p:cNvSpPr>
          <p:nvPr>
            <p:ph type="title"/>
          </p:nvPr>
        </p:nvSpPr>
        <p:spPr>
          <a:xfrm>
            <a:off x="953231" y="365372"/>
            <a:ext cx="9089099" cy="759372"/>
          </a:xfrm>
        </p:spPr>
        <p:txBody>
          <a:bodyPr/>
          <a:lstStyle/>
          <a:p>
            <a:r>
              <a:rPr lang="en-US" dirty="0" smtClean="0"/>
              <a:t>Terminal </a:t>
            </a:r>
            <a:r>
              <a:rPr lang="en-US" dirty="0"/>
              <a:t>Implementation</a:t>
            </a:r>
          </a:p>
        </p:txBody>
      </p:sp>
      <p:sp>
        <p:nvSpPr>
          <p:cNvPr id="12" name="Espace réservé du numéro de diapositive 11"/>
          <p:cNvSpPr>
            <a:spLocks noGrp="1"/>
          </p:cNvSpPr>
          <p:nvPr>
            <p:ph type="sldNum" sz="quarter" idx="12"/>
          </p:nvPr>
        </p:nvSpPr>
        <p:spPr/>
        <p:txBody>
          <a:bodyPr/>
          <a:lstStyle/>
          <a:p>
            <a:fld id="{733122C9-A0B9-462F-8757-0847AD287B63}" type="slidenum">
              <a:rPr lang="en-US" smtClean="0"/>
              <a:pPr/>
              <a:t>6</a:t>
            </a:fld>
            <a:endParaRPr lang="en-US" dirty="0"/>
          </a:p>
        </p:txBody>
      </p:sp>
      <p:sp>
        <p:nvSpPr>
          <p:cNvPr id="14" name="ZoneTexte 13"/>
          <p:cNvSpPr txBox="1"/>
          <p:nvPr/>
        </p:nvSpPr>
        <p:spPr>
          <a:xfrm>
            <a:off x="9505890" y="4357459"/>
            <a:ext cx="400110" cy="1944216"/>
          </a:xfrm>
          <a:prstGeom prst="rect">
            <a:avLst/>
          </a:prstGeom>
          <a:solidFill>
            <a:schemeClr val="tx1">
              <a:lumMod val="50000"/>
              <a:lumOff val="50000"/>
            </a:schemeClr>
          </a:solidFill>
        </p:spPr>
        <p:txBody>
          <a:bodyPr vert="vert270" wrap="square" rtlCol="0">
            <a:spAutoFit/>
          </a:bodyPr>
          <a:lstStyle/>
          <a:p>
            <a:pPr algn="ctr"/>
            <a:r>
              <a:rPr lang="en-US" sz="1400" dirty="0" smtClean="0">
                <a:solidFill>
                  <a:schemeClr val="bg1"/>
                </a:solidFill>
              </a:rPr>
              <a:t>Step one : overview</a:t>
            </a:r>
            <a:endParaRPr lang="en-US" sz="1400" dirty="0">
              <a:solidFill>
                <a:schemeClr val="bg1"/>
              </a:solidFill>
            </a:endParaRPr>
          </a:p>
        </p:txBody>
      </p:sp>
      <p:sp>
        <p:nvSpPr>
          <p:cNvPr id="15" name="ZoneTexte 14"/>
          <p:cNvSpPr txBox="1"/>
          <p:nvPr/>
        </p:nvSpPr>
        <p:spPr>
          <a:xfrm>
            <a:off x="4232920" y="1864348"/>
            <a:ext cx="5256584" cy="872034"/>
          </a:xfrm>
          <a:prstGeom prst="rect">
            <a:avLst/>
          </a:prstGeom>
          <a:gradFill flip="none" rotWithShape="1">
            <a:gsLst>
              <a:gs pos="0">
                <a:srgbClr val="0070C0">
                  <a:tint val="66000"/>
                  <a:satMod val="160000"/>
                </a:srgbClr>
              </a:gs>
              <a:gs pos="50000">
                <a:srgbClr val="0070C0">
                  <a:tint val="44500"/>
                  <a:satMod val="160000"/>
                </a:srgbClr>
              </a:gs>
              <a:gs pos="100000">
                <a:srgbClr val="0070C0">
                  <a:tint val="23500"/>
                  <a:satMod val="160000"/>
                </a:srgbClr>
              </a:gs>
            </a:gsLst>
            <a:lin ang="0" scaled="1"/>
            <a:tileRect/>
          </a:gradFill>
        </p:spPr>
        <p:txBody>
          <a:bodyPr wrap="square" rtlCol="0">
            <a:spAutoFit/>
          </a:bodyPr>
          <a:lstStyle/>
          <a:p>
            <a:pPr marL="4763" indent="-4763">
              <a:spcBef>
                <a:spcPts val="400"/>
              </a:spcBef>
              <a:spcAft>
                <a:spcPts val="400"/>
              </a:spcAft>
            </a:pPr>
            <a:r>
              <a:rPr lang="en-US" sz="1100" b="1" dirty="0">
                <a:solidFill>
                  <a:schemeClr val="accent1"/>
                </a:solidFill>
              </a:rPr>
              <a:t>The </a:t>
            </a:r>
            <a:r>
              <a:rPr lang="en-US" sz="1100" b="1" dirty="0" err="1" smtClean="0">
                <a:solidFill>
                  <a:schemeClr val="accent1"/>
                </a:solidFill>
              </a:rPr>
              <a:t>Morpho</a:t>
            </a:r>
            <a:r>
              <a:rPr lang="en-US" sz="1100" b="1" i="1" dirty="0" err="1" smtClean="0">
                <a:solidFill>
                  <a:schemeClr val="accent1"/>
                </a:solidFill>
              </a:rPr>
              <a:t>Wave</a:t>
            </a:r>
            <a:r>
              <a:rPr lang="en-US" sz="1100" b="1" dirty="0" smtClean="0">
                <a:solidFill>
                  <a:schemeClr val="accent1"/>
                </a:solidFill>
              </a:rPr>
              <a:t> </a:t>
            </a:r>
            <a:r>
              <a:rPr lang="en-US" sz="1100" b="1" dirty="0">
                <a:solidFill>
                  <a:schemeClr val="accent1"/>
                </a:solidFill>
              </a:rPr>
              <a:t>Compact terminal</a:t>
            </a:r>
          </a:p>
          <a:p>
            <a:pPr marL="4763" indent="-4763">
              <a:spcBef>
                <a:spcPts val="400"/>
              </a:spcBef>
              <a:spcAft>
                <a:spcPts val="400"/>
              </a:spcAft>
            </a:pPr>
            <a:r>
              <a:rPr lang="en-US" sz="1100" dirty="0">
                <a:solidFill>
                  <a:schemeClr val="accent1"/>
                </a:solidFill>
              </a:rPr>
              <a:t>Its role is to process the access request from the user. It performs access right checks using one-to-many biometric identification or one-to-one biometric verification, and/or RF card </a:t>
            </a:r>
            <a:r>
              <a:rPr lang="en-US" sz="1100" dirty="0" smtClean="0">
                <a:solidFill>
                  <a:schemeClr val="accent1"/>
                </a:solidFill>
              </a:rPr>
              <a:t>authentication, and/or </a:t>
            </a:r>
            <a:r>
              <a:rPr lang="en-US" sz="1100" dirty="0">
                <a:solidFill>
                  <a:schemeClr val="accent1"/>
                </a:solidFill>
              </a:rPr>
              <a:t>PIN </a:t>
            </a:r>
            <a:r>
              <a:rPr lang="en-US" sz="1100" dirty="0" smtClean="0">
                <a:solidFill>
                  <a:schemeClr val="accent1"/>
                </a:solidFill>
              </a:rPr>
              <a:t>check.</a:t>
            </a:r>
            <a:endParaRPr lang="en-US" sz="1100" dirty="0">
              <a:solidFill>
                <a:schemeClr val="accent1"/>
              </a:solidFill>
            </a:endParaRPr>
          </a:p>
        </p:txBody>
      </p:sp>
      <p:sp>
        <p:nvSpPr>
          <p:cNvPr id="16" name="ZoneTexte 15"/>
          <p:cNvSpPr txBox="1"/>
          <p:nvPr/>
        </p:nvSpPr>
        <p:spPr>
          <a:xfrm>
            <a:off x="560512" y="5534556"/>
            <a:ext cx="8928992" cy="702756"/>
          </a:xfrm>
          <a:prstGeom prst="rect">
            <a:avLst/>
          </a:prstGeom>
          <a:gradFill flip="none" rotWithShape="1">
            <a:gsLst>
              <a:gs pos="0">
                <a:srgbClr val="00B050">
                  <a:tint val="66000"/>
                  <a:satMod val="160000"/>
                </a:srgbClr>
              </a:gs>
              <a:gs pos="50000">
                <a:srgbClr val="00B050">
                  <a:tint val="44500"/>
                  <a:satMod val="160000"/>
                </a:srgbClr>
              </a:gs>
              <a:gs pos="100000">
                <a:srgbClr val="00B050">
                  <a:tint val="23500"/>
                  <a:satMod val="160000"/>
                </a:srgbClr>
              </a:gs>
            </a:gsLst>
            <a:lin ang="0" scaled="1"/>
            <a:tileRect/>
          </a:gradFill>
        </p:spPr>
        <p:txBody>
          <a:bodyPr wrap="square" rtlCol="0">
            <a:spAutoFit/>
          </a:bodyPr>
          <a:lstStyle/>
          <a:p>
            <a:pPr marL="4763" indent="-4763" eaLnBrk="1" hangingPunct="1">
              <a:spcBef>
                <a:spcPts val="400"/>
              </a:spcBef>
              <a:spcAft>
                <a:spcPts val="400"/>
              </a:spcAft>
              <a:buNone/>
            </a:pPr>
            <a:r>
              <a:rPr lang="en-US" sz="1100" b="1" dirty="0">
                <a:solidFill>
                  <a:schemeClr val="accent1"/>
                </a:solidFill>
              </a:rPr>
              <a:t>A Door Electric Latch or equivalent (3rd party product)</a:t>
            </a:r>
          </a:p>
          <a:p>
            <a:pPr marL="4763" indent="-4763" eaLnBrk="1" hangingPunct="1">
              <a:spcBef>
                <a:spcPts val="400"/>
              </a:spcBef>
              <a:spcAft>
                <a:spcPts val="400"/>
              </a:spcAft>
              <a:buNone/>
            </a:pPr>
            <a:r>
              <a:rPr lang="en-US" sz="1100" dirty="0">
                <a:solidFill>
                  <a:schemeClr val="accent1"/>
                </a:solidFill>
              </a:rPr>
              <a:t>The Access Controller sends a command to activate the latch if the access is granted (i.e. if the individual's User ID is listed in the Controller authorized user List). Control of the latch is made through a dry contact..</a:t>
            </a:r>
          </a:p>
        </p:txBody>
      </p:sp>
      <p:sp>
        <p:nvSpPr>
          <p:cNvPr id="17" name="ZoneTexte 16"/>
          <p:cNvSpPr txBox="1"/>
          <p:nvPr/>
        </p:nvSpPr>
        <p:spPr>
          <a:xfrm>
            <a:off x="4023184" y="4814476"/>
            <a:ext cx="5472000" cy="702756"/>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0" scaled="1"/>
            <a:tileRect/>
          </a:gradFill>
        </p:spPr>
        <p:txBody>
          <a:bodyPr wrap="square" rtlCol="0">
            <a:spAutoFit/>
          </a:bodyPr>
          <a:lstStyle/>
          <a:p>
            <a:pPr marL="4763" indent="-4763" eaLnBrk="1" hangingPunct="1">
              <a:spcBef>
                <a:spcPts val="400"/>
              </a:spcBef>
              <a:spcAft>
                <a:spcPts val="400"/>
              </a:spcAft>
              <a:buNone/>
            </a:pPr>
            <a:r>
              <a:rPr lang="en-US" sz="1100" b="1" dirty="0">
                <a:solidFill>
                  <a:schemeClr val="accent1"/>
                </a:solidFill>
              </a:rPr>
              <a:t>An Alarm (3rd party product)</a:t>
            </a:r>
          </a:p>
          <a:p>
            <a:pPr marL="4763" indent="-4763" eaLnBrk="1" hangingPunct="1">
              <a:spcBef>
                <a:spcPts val="400"/>
              </a:spcBef>
              <a:spcAft>
                <a:spcPts val="400"/>
              </a:spcAft>
              <a:buNone/>
            </a:pPr>
            <a:r>
              <a:rPr lang="en-US" sz="1100" dirty="0">
                <a:solidFill>
                  <a:schemeClr val="accent1"/>
                </a:solidFill>
              </a:rPr>
              <a:t>The </a:t>
            </a:r>
            <a:r>
              <a:rPr lang="en-US" sz="1100" dirty="0" smtClean="0">
                <a:solidFill>
                  <a:schemeClr val="accent1"/>
                </a:solidFill>
              </a:rPr>
              <a:t>terminal </a:t>
            </a:r>
            <a:r>
              <a:rPr lang="en-US" sz="1100" dirty="0">
                <a:solidFill>
                  <a:schemeClr val="accent1"/>
                </a:solidFill>
              </a:rPr>
              <a:t>sends </a:t>
            </a:r>
            <a:r>
              <a:rPr lang="en-US" sz="1100" dirty="0" smtClean="0">
                <a:solidFill>
                  <a:schemeClr val="accent1"/>
                </a:solidFill>
              </a:rPr>
              <a:t>a message to the Access Controller, to activate </a:t>
            </a:r>
            <a:r>
              <a:rPr lang="en-US" sz="1100" dirty="0">
                <a:solidFill>
                  <a:schemeClr val="accent1"/>
                </a:solidFill>
              </a:rPr>
              <a:t>the Alarm as soon as a malicious </a:t>
            </a:r>
            <a:r>
              <a:rPr lang="en-US" sz="1100" dirty="0" smtClean="0">
                <a:solidFill>
                  <a:schemeClr val="accent1"/>
                </a:solidFill>
              </a:rPr>
              <a:t>activity, </a:t>
            </a:r>
            <a:r>
              <a:rPr lang="en-US" sz="1100" dirty="0">
                <a:solidFill>
                  <a:schemeClr val="accent1"/>
                </a:solidFill>
              </a:rPr>
              <a:t>such as tamper or pulling, is </a:t>
            </a:r>
            <a:r>
              <a:rPr lang="en-US" sz="1100" dirty="0" smtClean="0">
                <a:solidFill>
                  <a:schemeClr val="accent1"/>
                </a:solidFill>
              </a:rPr>
              <a:t>detected</a:t>
            </a:r>
            <a:endParaRPr lang="en-US" sz="1100" dirty="0">
              <a:solidFill>
                <a:schemeClr val="accent1"/>
              </a:solidFill>
            </a:endParaRPr>
          </a:p>
        </p:txBody>
      </p:sp>
      <p:sp>
        <p:nvSpPr>
          <p:cNvPr id="18" name="Espace réservé du contenu 2"/>
          <p:cNvSpPr txBox="1">
            <a:spLocks/>
          </p:cNvSpPr>
          <p:nvPr/>
        </p:nvSpPr>
        <p:spPr bwMode="gray">
          <a:xfrm>
            <a:off x="4599856" y="2758840"/>
            <a:ext cx="4889648" cy="2033178"/>
          </a:xfrm>
          <a:prstGeom prst="rect">
            <a:avLst/>
          </a:prstGeo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lin ang="0" scaled="1"/>
            <a:tileRect/>
          </a:gradFill>
        </p:spPr>
        <p:txBody>
          <a:bodyPr vert="horz" lIns="0" tIns="0" rIns="0" bIns="0" rtlCol="0" anchor="t" anchorCtr="0">
            <a:noAutofit/>
          </a:bodyPr>
          <a:lstStyle>
            <a:lvl1pPr marL="0" indent="0" algn="l" defTabSz="685766" rtl="0" eaLnBrk="1" latinLnBrk="0" hangingPunct="1">
              <a:lnSpc>
                <a:spcPct val="100000"/>
              </a:lnSpc>
              <a:spcBef>
                <a:spcPts val="1350"/>
              </a:spcBef>
              <a:spcAft>
                <a:spcPts val="450"/>
              </a:spcAft>
              <a:buFont typeface="Arial" pitchFamily="34" charset="0"/>
              <a:buNone/>
              <a:defRPr sz="1088" b="1" kern="1200">
                <a:solidFill>
                  <a:schemeClr val="accent1"/>
                </a:solidFill>
                <a:latin typeface="+mn-lt"/>
                <a:ea typeface="+mn-ea"/>
                <a:cs typeface="+mn-cs"/>
              </a:defRPr>
            </a:lvl1pPr>
            <a:lvl2pPr marL="0" indent="0" algn="l" defTabSz="685766" rtl="0" eaLnBrk="1" latinLnBrk="0" hangingPunct="1">
              <a:lnSpc>
                <a:spcPct val="100000"/>
              </a:lnSpc>
              <a:spcBef>
                <a:spcPts val="450"/>
              </a:spcBef>
              <a:spcAft>
                <a:spcPts val="450"/>
              </a:spcAft>
              <a:buClr>
                <a:schemeClr val="accent3"/>
              </a:buClr>
              <a:buFont typeface="Wingdings 2" panose="05020102010507070707" pitchFamily="18" charset="2"/>
              <a:buNone/>
              <a:defRPr sz="825" kern="1200">
                <a:solidFill>
                  <a:schemeClr val="accent2"/>
                </a:solidFill>
                <a:latin typeface="+mn-lt"/>
                <a:ea typeface="+mn-ea"/>
                <a:cs typeface="+mn-cs"/>
              </a:defRPr>
            </a:lvl2pPr>
            <a:lvl3pPr marL="107994" indent="-107994" algn="l" defTabSz="685766" rtl="0" eaLnBrk="1" latinLnBrk="0" hangingPunct="1">
              <a:lnSpc>
                <a:spcPct val="100000"/>
              </a:lnSpc>
              <a:spcBef>
                <a:spcPts val="450"/>
              </a:spcBef>
              <a:spcAft>
                <a:spcPts val="450"/>
              </a:spcAft>
              <a:buClr>
                <a:schemeClr val="accent3"/>
              </a:buClr>
              <a:buSzPct val="100000"/>
              <a:buFont typeface="Wingdings 2" panose="05020102010507070707" pitchFamily="18" charset="2"/>
              <a:buChar char="¿"/>
              <a:defRPr sz="825" kern="1200">
                <a:solidFill>
                  <a:schemeClr val="accent2"/>
                </a:solidFill>
                <a:latin typeface="+mn-lt"/>
                <a:ea typeface="+mn-ea"/>
                <a:cs typeface="+mn-cs"/>
              </a:defRPr>
            </a:lvl3pPr>
            <a:lvl4pPr marL="269987" indent="-107994" algn="l" defTabSz="685766" rtl="0" eaLnBrk="1" latinLnBrk="0" hangingPunct="1">
              <a:lnSpc>
                <a:spcPct val="120000"/>
              </a:lnSpc>
              <a:spcBef>
                <a:spcPts val="0"/>
              </a:spcBef>
              <a:buClr>
                <a:schemeClr val="accent3"/>
              </a:buClr>
              <a:buSzPct val="100000"/>
              <a:buFont typeface="Arial Black" panose="020B0A04020102020204" pitchFamily="34" charset="0"/>
              <a:buChar char="&gt;"/>
              <a:defRPr sz="825" kern="1200" baseline="0">
                <a:solidFill>
                  <a:schemeClr val="accent2"/>
                </a:solidFill>
                <a:latin typeface="+mn-lt"/>
                <a:ea typeface="+mn-ea"/>
                <a:cs typeface="+mn-cs"/>
              </a:defRPr>
            </a:lvl4pPr>
            <a:lvl5pPr marL="458978" indent="-107994" algn="l" defTabSz="685766" rtl="0" eaLnBrk="1" latinLnBrk="0" hangingPunct="1">
              <a:lnSpc>
                <a:spcPct val="120000"/>
              </a:lnSpc>
              <a:spcBef>
                <a:spcPts val="0"/>
              </a:spcBef>
              <a:buClr>
                <a:schemeClr val="accent3"/>
              </a:buClr>
              <a:buSzPct val="100000"/>
              <a:buFont typeface="Wingdings" panose="05000000000000000000" pitchFamily="2" charset="2"/>
              <a:buChar char="w"/>
              <a:defRPr sz="825" kern="1200">
                <a:solidFill>
                  <a:schemeClr val="accent2"/>
                </a:solidFill>
                <a:latin typeface="+mn-lt"/>
                <a:ea typeface="+mn-ea"/>
                <a:cs typeface="+mn-cs"/>
              </a:defRPr>
            </a:lvl5pPr>
            <a:lvl6pPr marL="1885856"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39"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22"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05"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4763" indent="-4763">
              <a:spcBef>
                <a:spcPts val="400"/>
              </a:spcBef>
              <a:spcAft>
                <a:spcPts val="400"/>
              </a:spcAft>
            </a:pPr>
            <a:r>
              <a:rPr lang="en-US" sz="1100" dirty="0" smtClean="0">
                <a:latin typeface="Arial" pitchFamily="-60" charset="0"/>
              </a:rPr>
              <a:t>An Access Controller (3rd party product)</a:t>
            </a:r>
          </a:p>
          <a:p>
            <a:pPr>
              <a:spcBef>
                <a:spcPts val="400"/>
              </a:spcBef>
              <a:spcAft>
                <a:spcPts val="400"/>
              </a:spcAft>
              <a:buClr>
                <a:schemeClr val="bg2"/>
              </a:buClr>
            </a:pPr>
            <a:r>
              <a:rPr lang="en-US" sz="1100" b="0" dirty="0" smtClean="0">
                <a:latin typeface="Arial" pitchFamily="-60" charset="0"/>
              </a:rPr>
              <a:t>The terminal interfaces with an Access Controller (using TCP/IP, </a:t>
            </a:r>
            <a:r>
              <a:rPr lang="en-US" sz="1100" b="0" dirty="0" err="1" smtClean="0">
                <a:latin typeface="Arial" pitchFamily="-60" charset="0"/>
              </a:rPr>
              <a:t>Wiegand</a:t>
            </a:r>
            <a:r>
              <a:rPr lang="en-US" sz="1100" b="0" dirty="0" smtClean="0">
                <a:latin typeface="Arial" pitchFamily="-60" charset="0"/>
              </a:rPr>
              <a:t>, Data Clock, RS485 or RS422 protocol):</a:t>
            </a:r>
          </a:p>
          <a:p>
            <a:pPr>
              <a:spcBef>
                <a:spcPts val="400"/>
              </a:spcBef>
              <a:spcAft>
                <a:spcPts val="400"/>
              </a:spcAft>
              <a:buClr>
                <a:schemeClr val="bg2"/>
              </a:buClr>
            </a:pPr>
            <a:r>
              <a:rPr lang="en-US" sz="1100" b="0" dirty="0" smtClean="0">
                <a:latin typeface="Arial" pitchFamily="-60" charset="0"/>
              </a:rPr>
              <a:t>After access request, the terminal sends the result of user’s access rights to the Access Controller (this message contains at least the User ID) </a:t>
            </a:r>
          </a:p>
          <a:p>
            <a:pPr>
              <a:spcBef>
                <a:spcPts val="400"/>
              </a:spcBef>
              <a:spcAft>
                <a:spcPts val="400"/>
              </a:spcAft>
              <a:buClr>
                <a:schemeClr val="bg2"/>
              </a:buClr>
            </a:pPr>
            <a:r>
              <a:rPr lang="en-US" sz="1100" b="0" dirty="0" smtClean="0">
                <a:latin typeface="Arial" pitchFamily="-60" charset="0"/>
              </a:rPr>
              <a:t>The Access Controller performs additional checks, and returns the final decision (access granted/denied) to the terminal (which displays the result to the user), and to the door controller which opens the door (if the access has been granted).</a:t>
            </a:r>
            <a:endParaRPr lang="en-US" sz="1100" b="0" dirty="0">
              <a:latin typeface="Arial" pitchFamily="-60" charset="0"/>
            </a:endParaRPr>
          </a:p>
        </p:txBody>
      </p:sp>
      <p:sp>
        <p:nvSpPr>
          <p:cNvPr id="22" name="Ellipse 21"/>
          <p:cNvSpPr/>
          <p:nvPr/>
        </p:nvSpPr>
        <p:spPr>
          <a:xfrm>
            <a:off x="4299248" y="2758840"/>
            <a:ext cx="300608" cy="288032"/>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dirty="0" smtClean="0"/>
              <a:t>B</a:t>
            </a:r>
            <a:endParaRPr lang="fr-FR" sz="1400" dirty="0"/>
          </a:p>
        </p:txBody>
      </p:sp>
      <p:pic>
        <p:nvPicPr>
          <p:cNvPr id="3" name="Image 2"/>
          <p:cNvPicPr>
            <a:picLocks noChangeAspect="1"/>
          </p:cNvPicPr>
          <p:nvPr/>
        </p:nvPicPr>
        <p:blipFill>
          <a:blip r:embed="rId2"/>
          <a:stretch>
            <a:fillRect/>
          </a:stretch>
        </p:blipFill>
        <p:spPr>
          <a:xfrm>
            <a:off x="21781" y="1739643"/>
            <a:ext cx="4277467" cy="3852221"/>
          </a:xfrm>
          <a:prstGeom prst="rect">
            <a:avLst/>
          </a:prstGeom>
        </p:spPr>
      </p:pic>
      <p:sp>
        <p:nvSpPr>
          <p:cNvPr id="20" name="Ellipse 19"/>
          <p:cNvSpPr/>
          <p:nvPr/>
        </p:nvSpPr>
        <p:spPr>
          <a:xfrm>
            <a:off x="3932312" y="1865740"/>
            <a:ext cx="300608" cy="288032"/>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dirty="0" smtClean="0"/>
              <a:t>A</a:t>
            </a:r>
            <a:endParaRPr lang="fr-FR" sz="1400" dirty="0"/>
          </a:p>
        </p:txBody>
      </p:sp>
      <p:sp>
        <p:nvSpPr>
          <p:cNvPr id="21" name="Ellipse 20"/>
          <p:cNvSpPr/>
          <p:nvPr/>
        </p:nvSpPr>
        <p:spPr>
          <a:xfrm>
            <a:off x="2936776" y="3412806"/>
            <a:ext cx="300608" cy="288032"/>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dirty="0" smtClean="0"/>
              <a:t>B</a:t>
            </a:r>
            <a:endParaRPr lang="fr-FR" sz="1400" dirty="0"/>
          </a:p>
        </p:txBody>
      </p:sp>
      <p:sp>
        <p:nvSpPr>
          <p:cNvPr id="23" name="Ellipse 22"/>
          <p:cNvSpPr/>
          <p:nvPr/>
        </p:nvSpPr>
        <p:spPr>
          <a:xfrm>
            <a:off x="834008" y="4382428"/>
            <a:ext cx="300608" cy="288032"/>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dirty="0" smtClean="0"/>
              <a:t>D</a:t>
            </a:r>
            <a:endParaRPr lang="fr-FR" sz="1400" dirty="0"/>
          </a:p>
        </p:txBody>
      </p:sp>
      <p:sp>
        <p:nvSpPr>
          <p:cNvPr id="24" name="Ellipse 23"/>
          <p:cNvSpPr/>
          <p:nvPr/>
        </p:nvSpPr>
        <p:spPr>
          <a:xfrm>
            <a:off x="259904" y="5534556"/>
            <a:ext cx="300608" cy="288032"/>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dirty="0" smtClean="0"/>
              <a:t>D</a:t>
            </a:r>
            <a:endParaRPr lang="fr-FR" sz="1400" dirty="0"/>
          </a:p>
        </p:txBody>
      </p:sp>
      <p:sp>
        <p:nvSpPr>
          <p:cNvPr id="25" name="Ellipse 24"/>
          <p:cNvSpPr/>
          <p:nvPr/>
        </p:nvSpPr>
        <p:spPr>
          <a:xfrm>
            <a:off x="3583869" y="2823109"/>
            <a:ext cx="300608" cy="28803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dirty="0" smtClean="0"/>
              <a:t>C</a:t>
            </a:r>
            <a:endParaRPr lang="fr-FR" sz="1400" dirty="0"/>
          </a:p>
        </p:txBody>
      </p:sp>
      <p:sp>
        <p:nvSpPr>
          <p:cNvPr id="26" name="Ellipse 25"/>
          <p:cNvSpPr/>
          <p:nvPr/>
        </p:nvSpPr>
        <p:spPr>
          <a:xfrm>
            <a:off x="3698677" y="4814477"/>
            <a:ext cx="300608" cy="28803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dirty="0" smtClean="0"/>
              <a:t>C</a:t>
            </a:r>
            <a:endParaRPr lang="fr-FR" sz="1400" dirty="0"/>
          </a:p>
        </p:txBody>
      </p:sp>
      <p:sp>
        <p:nvSpPr>
          <p:cNvPr id="19" name="Ellipse 18"/>
          <p:cNvSpPr/>
          <p:nvPr/>
        </p:nvSpPr>
        <p:spPr>
          <a:xfrm>
            <a:off x="776536" y="3230300"/>
            <a:ext cx="300608" cy="288032"/>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dirty="0" smtClean="0"/>
              <a:t>A</a:t>
            </a:r>
            <a:endParaRPr lang="fr-FR" sz="1400" dirty="0"/>
          </a:p>
        </p:txBody>
      </p:sp>
      <p:sp>
        <p:nvSpPr>
          <p:cNvPr id="27" name="Espace réservé du pied de page 10"/>
          <p:cNvSpPr>
            <a:spLocks noGrp="1"/>
          </p:cNvSpPr>
          <p:nvPr>
            <p:ph type="ftr" sz="quarter" idx="11"/>
          </p:nvPr>
        </p:nvSpPr>
        <p:spPr>
          <a:xfrm>
            <a:off x="545179" y="6165851"/>
            <a:ext cx="7216134" cy="432000"/>
          </a:xfrm>
        </p:spPr>
        <p:txBody>
          <a:bodyPr/>
          <a:lstStyle/>
          <a:p>
            <a:pPr algn="l"/>
            <a:r>
              <a:rPr lang="en-US" dirty="0" smtClean="0"/>
              <a:t>IDEMIA - </a:t>
            </a:r>
            <a:r>
              <a:rPr lang="en-US" dirty="0"/>
              <a:t>2018_2000035854 – </a:t>
            </a:r>
            <a:r>
              <a:rPr lang="en-US" dirty="0" smtClean="0"/>
              <a:t>V1</a:t>
            </a:r>
            <a:endParaRPr lang="en-US" dirty="0"/>
          </a:p>
        </p:txBody>
      </p:sp>
    </p:spTree>
    <p:extLst>
      <p:ext uri="{BB962C8B-B14F-4D97-AF65-F5344CB8AC3E}">
        <p14:creationId xmlns:p14="http://schemas.microsoft.com/office/powerpoint/2010/main" val="262387376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vert="horz" lIns="0" tIns="0" rIns="0" bIns="0" rtlCol="0" anchor="t" anchorCtr="0">
            <a:noAutofit/>
          </a:bodyPr>
          <a:lstStyle/>
          <a:p>
            <a:r>
              <a:rPr lang="en-US" dirty="0"/>
              <a:t>Typical Access Control Process</a:t>
            </a:r>
          </a:p>
        </p:txBody>
      </p:sp>
      <p:sp>
        <p:nvSpPr>
          <p:cNvPr id="26626" name="Espace réservé du contenu 2"/>
          <p:cNvSpPr>
            <a:spLocks noGrp="1"/>
          </p:cNvSpPr>
          <p:nvPr>
            <p:ph idx="1"/>
          </p:nvPr>
        </p:nvSpPr>
        <p:spPr>
          <a:xfrm>
            <a:off x="193675" y="5805264"/>
            <a:ext cx="9518650" cy="287561"/>
          </a:xfrm>
        </p:spPr>
        <p:txBody>
          <a:bodyPr/>
          <a:lstStyle/>
          <a:p>
            <a:pPr eaLnBrk="1" hangingPunct="1">
              <a:buNone/>
            </a:pPr>
            <a:r>
              <a:rPr lang="en-US" sz="1100" b="0" dirty="0" smtClean="0">
                <a:latin typeface="Arial" pitchFamily="-60" charset="0"/>
              </a:rPr>
              <a:t>Note: One user must be enrolled in the terminal database, in order to </a:t>
            </a:r>
            <a:r>
              <a:rPr lang="en-US" sz="1100" b="0" dirty="0">
                <a:latin typeface="Arial" pitchFamily="-60" charset="0"/>
              </a:rPr>
              <a:t>be able to perform biometric check.</a:t>
            </a:r>
            <a:endParaRPr lang="en-US" sz="1100" b="0" dirty="0" smtClean="0">
              <a:latin typeface="Arial" pitchFamily="-60" charset="0"/>
            </a:endParaRPr>
          </a:p>
        </p:txBody>
      </p:sp>
      <p:graphicFrame>
        <p:nvGraphicFramePr>
          <p:cNvPr id="5" name="Diagram 7"/>
          <p:cNvGraphicFramePr/>
          <p:nvPr/>
        </p:nvGraphicFramePr>
        <p:xfrm>
          <a:off x="2792760" y="1484784"/>
          <a:ext cx="4896544" cy="36161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2" descr="D:\Pooja\MA1000\Admin User Guide Screens\Other\Access denied 2.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689304" y="3645024"/>
            <a:ext cx="1656184" cy="1971675"/>
          </a:xfrm>
          <a:prstGeom prst="rect">
            <a:avLst/>
          </a:prstGeom>
          <a:noFill/>
        </p:spPr>
      </p:pic>
      <p:pic>
        <p:nvPicPr>
          <p:cNvPr id="8" name="Picture 16" descr="access grant.jpg"/>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a:xfrm>
            <a:off x="7833320" y="908720"/>
            <a:ext cx="1114425" cy="2088232"/>
          </a:xfrm>
          <a:prstGeom prst="rect">
            <a:avLst/>
          </a:prstGeom>
        </p:spPr>
      </p:pic>
      <p:pic>
        <p:nvPicPr>
          <p:cNvPr id="9" name="Picture 17" descr="images (1).jpg"/>
          <p:cNvPicPr>
            <a:picLocks noChangeAspect="1"/>
          </p:cNvPicPr>
          <p:nvPr/>
        </p:nvPicPr>
        <p:blipFill>
          <a:blip r:embed="rId10" cstate="print">
            <a:extLst>
              <a:ext uri="{28A0092B-C50C-407E-A947-70E740481C1C}">
                <a14:useLocalDpi xmlns:a14="http://schemas.microsoft.com/office/drawing/2010/main" val="0"/>
              </a:ext>
            </a:extLst>
          </a:blip>
          <a:srcRect/>
          <a:stretch>
            <a:fillRect/>
          </a:stretch>
        </p:blipFill>
        <p:spPr>
          <a:xfrm>
            <a:off x="7545288" y="1772816"/>
            <a:ext cx="576064" cy="576064"/>
          </a:xfrm>
          <a:prstGeom prst="rect">
            <a:avLst/>
          </a:prstGeom>
        </p:spPr>
      </p:pic>
      <p:pic>
        <p:nvPicPr>
          <p:cNvPr id="10" name="Picture 18" descr="images (2).jpg"/>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977337" y="5589240"/>
            <a:ext cx="1008112" cy="531787"/>
          </a:xfrm>
          <a:prstGeom prst="rect">
            <a:avLst/>
          </a:prstGeom>
        </p:spPr>
      </p:pic>
      <p:sp>
        <p:nvSpPr>
          <p:cNvPr id="3" name="Espace réservé du pied de page 2"/>
          <p:cNvSpPr>
            <a:spLocks noGrp="1"/>
          </p:cNvSpPr>
          <p:nvPr>
            <p:ph type="ftr" sz="quarter" idx="10"/>
          </p:nvPr>
        </p:nvSpPr>
        <p:spPr/>
        <p:txBody>
          <a:bodyPr/>
          <a:lstStyle/>
          <a:p>
            <a:pPr algn="ctr">
              <a:defRPr/>
            </a:pPr>
            <a:r>
              <a:rPr lang="en-US" smtClean="0"/>
              <a:t>IDEMIA - 2018_2000035854 – V1</a:t>
            </a:r>
            <a:endParaRPr lang="en-US" dirty="0"/>
          </a:p>
        </p:txBody>
      </p:sp>
      <p:sp>
        <p:nvSpPr>
          <p:cNvPr id="19" name="Espace réservé du pied de page 10"/>
          <p:cNvSpPr>
            <a:spLocks noGrp="1"/>
          </p:cNvSpPr>
          <p:nvPr>
            <p:ph type="ftr" sz="quarter" idx="11"/>
          </p:nvPr>
        </p:nvSpPr>
        <p:spPr>
          <a:xfrm>
            <a:off x="545179" y="6165851"/>
            <a:ext cx="7216134" cy="432000"/>
          </a:xfrm>
        </p:spPr>
        <p:txBody>
          <a:bodyPr/>
          <a:lstStyle/>
          <a:p>
            <a:pPr algn="l"/>
            <a:r>
              <a:rPr lang="en-US" dirty="0" smtClean="0"/>
              <a:t>IDEMIA - </a:t>
            </a:r>
            <a:r>
              <a:rPr lang="en-US" dirty="0"/>
              <a:t>2018_2000035854 – </a:t>
            </a:r>
            <a:r>
              <a:rPr lang="en-US" dirty="0" smtClean="0"/>
              <a:t>V1</a:t>
            </a:r>
            <a:endParaRPr lang="en-US" dirty="0"/>
          </a:p>
        </p:txBody>
      </p:sp>
      <p:sp>
        <p:nvSpPr>
          <p:cNvPr id="7" name="Espace réservé du numéro de diapositive 6"/>
          <p:cNvSpPr>
            <a:spLocks noGrp="1"/>
          </p:cNvSpPr>
          <p:nvPr>
            <p:ph type="sldNum" sz="quarter" idx="12"/>
          </p:nvPr>
        </p:nvSpPr>
        <p:spPr/>
        <p:txBody>
          <a:bodyPr/>
          <a:lstStyle/>
          <a:p>
            <a:fld id="{733122C9-A0B9-462F-8757-0847AD287B63}" type="slidenum">
              <a:rPr lang="en-US" noProof="0" smtClean="0"/>
              <a:pPr/>
              <a:t>7</a:t>
            </a:fld>
            <a:endParaRPr lang="en-US" noProof="0" dirty="0"/>
          </a:p>
        </p:txBody>
      </p:sp>
      <p:pic>
        <p:nvPicPr>
          <p:cNvPr id="4" name="Image 3"/>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31912" y="2139764"/>
            <a:ext cx="2060848" cy="2060848"/>
          </a:xfrm>
          <a:prstGeom prst="rect">
            <a:avLst/>
          </a:prstGeom>
        </p:spPr>
      </p:pic>
    </p:spTree>
    <p:extLst>
      <p:ext uri="{BB962C8B-B14F-4D97-AF65-F5344CB8AC3E}">
        <p14:creationId xmlns:p14="http://schemas.microsoft.com/office/powerpoint/2010/main" val="390240986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Espace réservé du contenu 8"/>
          <p:cNvSpPr>
            <a:spLocks noGrp="1"/>
          </p:cNvSpPr>
          <p:nvPr>
            <p:ph idx="1"/>
          </p:nvPr>
        </p:nvSpPr>
        <p:spPr>
          <a:xfrm>
            <a:off x="454720" y="1106986"/>
            <a:ext cx="8683368" cy="268319"/>
          </a:xfrm>
        </p:spPr>
        <p:txBody>
          <a:bodyPr/>
          <a:lstStyle/>
          <a:p>
            <a:r>
              <a:rPr lang="en-US" sz="1400" b="0" dirty="0"/>
              <a:t>The terminal can be configured in one of the modes described in the table below</a:t>
            </a:r>
            <a:endParaRPr lang="en-US" sz="1400" b="0" dirty="0" smtClean="0"/>
          </a:p>
        </p:txBody>
      </p:sp>
      <p:sp>
        <p:nvSpPr>
          <p:cNvPr id="8" name="Titre 7"/>
          <p:cNvSpPr>
            <a:spLocks noGrp="1"/>
          </p:cNvSpPr>
          <p:nvPr>
            <p:ph type="title"/>
          </p:nvPr>
        </p:nvSpPr>
        <p:spPr/>
        <p:txBody>
          <a:bodyPr/>
          <a:lstStyle/>
          <a:p>
            <a:r>
              <a:rPr lang="en-US" dirty="0" smtClean="0"/>
              <a:t>Access </a:t>
            </a:r>
            <a:r>
              <a:rPr lang="en-US" dirty="0"/>
              <a:t>Control Modes</a:t>
            </a:r>
          </a:p>
        </p:txBody>
      </p:sp>
      <p:sp>
        <p:nvSpPr>
          <p:cNvPr id="12" name="Espace réservé du numéro de diapositive 11"/>
          <p:cNvSpPr>
            <a:spLocks noGrp="1"/>
          </p:cNvSpPr>
          <p:nvPr>
            <p:ph type="sldNum" sz="quarter" idx="12"/>
          </p:nvPr>
        </p:nvSpPr>
        <p:spPr/>
        <p:txBody>
          <a:bodyPr/>
          <a:lstStyle/>
          <a:p>
            <a:fld id="{733122C9-A0B9-462F-8757-0847AD287B63}" type="slidenum">
              <a:rPr lang="en-US" smtClean="0"/>
              <a:pPr/>
              <a:t>8</a:t>
            </a:fld>
            <a:endParaRPr lang="en-US" dirty="0"/>
          </a:p>
        </p:txBody>
      </p:sp>
      <p:graphicFrame>
        <p:nvGraphicFramePr>
          <p:cNvPr id="13" name="Tableau 12"/>
          <p:cNvGraphicFramePr>
            <a:graphicFrameLocks noGrp="1"/>
          </p:cNvGraphicFramePr>
          <p:nvPr>
            <p:extLst>
              <p:ext uri="{D42A27DB-BD31-4B8C-83A1-F6EECF244321}">
                <p14:modId xmlns:p14="http://schemas.microsoft.com/office/powerpoint/2010/main" val="3471138810"/>
              </p:ext>
            </p:extLst>
          </p:nvPr>
        </p:nvGraphicFramePr>
        <p:xfrm>
          <a:off x="454720" y="1375304"/>
          <a:ext cx="8784976" cy="4361488"/>
        </p:xfrm>
        <a:graphic>
          <a:graphicData uri="http://schemas.openxmlformats.org/drawingml/2006/table">
            <a:tbl>
              <a:tblPr firstRow="1" bandRow="1">
                <a:tableStyleId>{5C22544A-7EE6-4342-B048-85BDC9FD1C3A}</a:tableStyleId>
              </a:tblPr>
              <a:tblGrid>
                <a:gridCol w="1257920">
                  <a:extLst>
                    <a:ext uri="{9D8B030D-6E8A-4147-A177-3AD203B41FA5}">
                      <a16:colId xmlns:a16="http://schemas.microsoft.com/office/drawing/2014/main" val="20000"/>
                    </a:ext>
                  </a:extLst>
                </a:gridCol>
                <a:gridCol w="1872208">
                  <a:extLst>
                    <a:ext uri="{9D8B030D-6E8A-4147-A177-3AD203B41FA5}">
                      <a16:colId xmlns:a16="http://schemas.microsoft.com/office/drawing/2014/main" val="20001"/>
                    </a:ext>
                  </a:extLst>
                </a:gridCol>
                <a:gridCol w="1872208">
                  <a:extLst>
                    <a:ext uri="{9D8B030D-6E8A-4147-A177-3AD203B41FA5}">
                      <a16:colId xmlns:a16="http://schemas.microsoft.com/office/drawing/2014/main" val="20002"/>
                    </a:ext>
                  </a:extLst>
                </a:gridCol>
                <a:gridCol w="1910432">
                  <a:extLst>
                    <a:ext uri="{9D8B030D-6E8A-4147-A177-3AD203B41FA5}">
                      <a16:colId xmlns:a16="http://schemas.microsoft.com/office/drawing/2014/main" val="20003"/>
                    </a:ext>
                  </a:extLst>
                </a:gridCol>
                <a:gridCol w="1872208">
                  <a:extLst>
                    <a:ext uri="{9D8B030D-6E8A-4147-A177-3AD203B41FA5}">
                      <a16:colId xmlns:a16="http://schemas.microsoft.com/office/drawing/2014/main" val="20004"/>
                    </a:ext>
                  </a:extLst>
                </a:gridCol>
              </a:tblGrid>
              <a:tr h="320363">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1400" b="1" noProof="0" dirty="0" smtClean="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b="1" noProof="0" dirty="0" smtClean="0"/>
                        <a:t>Identification</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b="1" noProof="0" dirty="0" smtClean="0"/>
                        <a:t>Authentication </a:t>
                      </a:r>
                      <a:endParaRPr lang="en-US" sz="1400" noProof="0" dirty="0" smtClean="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b="1" noProof="0" dirty="0" smtClean="0"/>
                        <a:t>Multifactor </a:t>
                      </a:r>
                      <a:endParaRPr lang="en-US" sz="1400" noProof="0" dirty="0" smtClean="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b="1" noProof="0" dirty="0" smtClean="0"/>
                        <a:t>Proxy </a:t>
                      </a:r>
                      <a:endParaRPr lang="en-US" sz="1400" noProof="0" dirty="0" smtClean="0"/>
                    </a:p>
                  </a:txBody>
                  <a:tcPr/>
                </a:tc>
                <a:extLst>
                  <a:ext uri="{0D108BD9-81ED-4DB2-BD59-A6C34878D82A}">
                    <a16:rowId xmlns:a16="http://schemas.microsoft.com/office/drawing/2014/main" val="10000"/>
                  </a:ext>
                </a:extLst>
              </a:tr>
              <a:tr h="941245">
                <a:tc>
                  <a:txBody>
                    <a:bodyPr/>
                    <a:lstStyle/>
                    <a:p>
                      <a:r>
                        <a:rPr lang="en-US" sz="1400" noProof="0" dirty="0" smtClean="0"/>
                        <a:t>Access</a:t>
                      </a:r>
                      <a:r>
                        <a:rPr lang="en-US" sz="1400" baseline="0" noProof="0" dirty="0" smtClean="0"/>
                        <a:t> control a</a:t>
                      </a:r>
                      <a:r>
                        <a:rPr lang="en-US" sz="1400" noProof="0" dirty="0" smtClean="0"/>
                        <a:t>pplication</a:t>
                      </a:r>
                      <a:endParaRPr lang="en-US" sz="1400" noProof="0" dirty="0"/>
                    </a:p>
                  </a:txBody>
                  <a:tcPr/>
                </a:tc>
                <a:tc>
                  <a:txBody>
                    <a:bodyPr/>
                    <a:lstStyle/>
                    <a:p>
                      <a:r>
                        <a:rPr lang="en-US" sz="1400" noProof="0" dirty="0" smtClean="0"/>
                        <a:t>Application that runs</a:t>
                      </a:r>
                      <a:r>
                        <a:rPr lang="en-US" sz="1400" baseline="0" noProof="0" dirty="0" smtClean="0"/>
                        <a:t> on the terminal when it starts.</a:t>
                      </a:r>
                      <a:endParaRPr lang="en-US" sz="1400" noProof="0" dirty="0"/>
                    </a:p>
                  </a:txBody>
                  <a:tcPr/>
                </a:tc>
                <a:tc>
                  <a:txBody>
                    <a:bodyPr/>
                    <a:lstStyle/>
                    <a:p>
                      <a:r>
                        <a:rPr lang="en-US" sz="1400" noProof="0" dirty="0" smtClean="0"/>
                        <a:t>Application that runs</a:t>
                      </a:r>
                      <a:r>
                        <a:rPr lang="en-US" sz="1400" baseline="0" noProof="0" dirty="0" smtClean="0"/>
                        <a:t> on the terminal when it starts.</a:t>
                      </a:r>
                      <a:endParaRPr lang="en-US" sz="1400" noProof="0" dirty="0"/>
                    </a:p>
                  </a:txBody>
                  <a:tcPr/>
                </a:tc>
                <a:tc>
                  <a:txBody>
                    <a:bodyPr/>
                    <a:lstStyle/>
                    <a:p>
                      <a:r>
                        <a:rPr lang="en-US" sz="1400" noProof="0" dirty="0" smtClean="0"/>
                        <a:t>Application that runs</a:t>
                      </a:r>
                      <a:r>
                        <a:rPr lang="en-US" sz="1400" baseline="0" noProof="0" dirty="0" smtClean="0"/>
                        <a:t> on the terminal when it starts.</a:t>
                      </a:r>
                      <a:endParaRPr lang="en-US" sz="1400" noProof="0"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noProof="0" dirty="0" smtClean="0"/>
                        <a:t>Remote application</a:t>
                      </a:r>
                      <a:r>
                        <a:rPr lang="en-US" sz="1400" baseline="0" noProof="0" dirty="0" smtClean="0"/>
                        <a:t> that controls the terminal through network commands</a:t>
                      </a:r>
                      <a:endParaRPr lang="en-US" sz="1400" noProof="0" dirty="0" smtClean="0"/>
                    </a:p>
                  </a:txBody>
                  <a:tcPr/>
                </a:tc>
                <a:extLst>
                  <a:ext uri="{0D108BD9-81ED-4DB2-BD59-A6C34878D82A}">
                    <a16:rowId xmlns:a16="http://schemas.microsoft.com/office/drawing/2014/main" val="10001"/>
                  </a:ext>
                </a:extLst>
              </a:tr>
              <a:tr h="93246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noProof="0" dirty="0" smtClean="0"/>
                        <a:t>Access control triggering event</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noProof="0" dirty="0" smtClean="0"/>
                        <a:t>A</a:t>
                      </a:r>
                      <a:r>
                        <a:rPr lang="en-US" sz="1400" baseline="0" noProof="0" dirty="0" smtClean="0"/>
                        <a:t> user swipes his/her hand in the biometric sensor.</a:t>
                      </a:r>
                      <a:endParaRPr lang="en-US" sz="1400" noProof="0" dirty="0" smtClean="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noProof="0" dirty="0" smtClean="0"/>
                        <a:t>A user places</a:t>
                      </a:r>
                      <a:r>
                        <a:rPr lang="en-US" sz="1400" baseline="0" noProof="0" dirty="0" smtClean="0"/>
                        <a:t> a contactless</a:t>
                      </a:r>
                      <a:r>
                        <a:rPr lang="en-US" sz="1400" noProof="0" dirty="0" smtClean="0"/>
                        <a:t> card in</a:t>
                      </a:r>
                      <a:r>
                        <a:rPr lang="en-US" sz="1400" baseline="0" noProof="0" dirty="0" smtClean="0"/>
                        <a:t> front of</a:t>
                      </a:r>
                      <a:r>
                        <a:rPr lang="en-US" sz="1400" noProof="0" dirty="0" smtClean="0"/>
                        <a:t> the reader.</a:t>
                      </a:r>
                      <a:r>
                        <a:rPr lang="en-US" sz="1400" baseline="0" noProof="0" dirty="0" smtClean="0"/>
                        <a:t> </a:t>
                      </a:r>
                      <a:r>
                        <a:rPr lang="en-US" sz="1400" baseline="30000" noProof="0" dirty="0" smtClean="0"/>
                        <a:t>(*)</a:t>
                      </a:r>
                    </a:p>
                  </a:txBody>
                  <a:tcPr/>
                </a:tc>
                <a:tc>
                  <a:txBody>
                    <a:bodyPr/>
                    <a:lstStyle/>
                    <a:p>
                      <a:r>
                        <a:rPr lang="en-US" sz="1400" noProof="0" dirty="0" smtClean="0"/>
                        <a:t>Both</a:t>
                      </a:r>
                      <a:r>
                        <a:rPr lang="en-US" sz="1400" baseline="0" noProof="0" dirty="0" smtClean="0"/>
                        <a:t> Identification and Authentication triggers are enabled.</a:t>
                      </a:r>
                      <a:endParaRPr lang="en-US" sz="1400" noProof="0" dirty="0"/>
                    </a:p>
                  </a:txBody>
                  <a:tcPr/>
                </a:tc>
                <a:tc>
                  <a:txBody>
                    <a:bodyPr/>
                    <a:lstStyle/>
                    <a:p>
                      <a:r>
                        <a:rPr lang="en-US" sz="1400" noProof="0" dirty="0" smtClean="0"/>
                        <a:t>Triggering events are selected</a:t>
                      </a:r>
                      <a:r>
                        <a:rPr lang="en-US" sz="1400" baseline="0" noProof="0" dirty="0" smtClean="0"/>
                        <a:t> by </a:t>
                      </a:r>
                      <a:r>
                        <a:rPr lang="en-US" sz="1400" noProof="0" dirty="0" smtClean="0"/>
                        <a:t>the remote application</a:t>
                      </a:r>
                      <a:endParaRPr lang="en-US" sz="1400" noProof="0" dirty="0"/>
                    </a:p>
                  </a:txBody>
                  <a:tcPr/>
                </a:tc>
                <a:extLst>
                  <a:ext uri="{0D108BD9-81ED-4DB2-BD59-A6C34878D82A}">
                    <a16:rowId xmlns:a16="http://schemas.microsoft.com/office/drawing/2014/main" val="10002"/>
                  </a:ext>
                </a:extLst>
              </a:tr>
              <a:tr h="1139717">
                <a:tc>
                  <a:txBody>
                    <a:bodyPr/>
                    <a:lstStyle/>
                    <a:p>
                      <a:r>
                        <a:rPr lang="en-US" sz="1400" noProof="0" dirty="0" smtClean="0"/>
                        <a:t>Biometric</a:t>
                      </a:r>
                      <a:r>
                        <a:rPr lang="en-US" sz="1400" baseline="0" noProof="0" dirty="0" smtClean="0"/>
                        <a:t> check (if enabled)</a:t>
                      </a:r>
                      <a:endParaRPr lang="en-US" sz="1400" noProof="0"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noProof="0" dirty="0" smtClean="0"/>
                        <a:t>The user’s captured fingerprints are matched against all fingerprints in the terminal database.</a:t>
                      </a:r>
                    </a:p>
                  </a:txBody>
                  <a:tcPr/>
                </a:tc>
                <a:tc>
                  <a:txBody>
                    <a:bodyPr/>
                    <a:lstStyle/>
                    <a:p>
                      <a:r>
                        <a:rPr lang="en-US" sz="1400" noProof="0" dirty="0" smtClean="0"/>
                        <a:t>The user’s captured fingerprints</a:t>
                      </a:r>
                      <a:r>
                        <a:rPr lang="en-US" sz="1400" baseline="0" noProof="0" dirty="0" smtClean="0"/>
                        <a:t> are matched against their reference fingerprints. </a:t>
                      </a:r>
                      <a:r>
                        <a:rPr lang="en-US" sz="1400" baseline="30000" noProof="0" dirty="0" smtClean="0"/>
                        <a:t>(**)</a:t>
                      </a:r>
                    </a:p>
                  </a:txBody>
                  <a:tcPr/>
                </a:tc>
                <a:tc>
                  <a:txBody>
                    <a:bodyPr/>
                    <a:lstStyle/>
                    <a:p>
                      <a:r>
                        <a:rPr lang="en-US" sz="1400" noProof="0" dirty="0" smtClean="0"/>
                        <a:t>As per Identification</a:t>
                      </a:r>
                      <a:r>
                        <a:rPr lang="en-US" sz="1400" baseline="0" noProof="0" dirty="0" smtClean="0"/>
                        <a:t> or Authentication, depending on the triggering event</a:t>
                      </a:r>
                      <a:endParaRPr lang="en-US" sz="1400" noProof="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noProof="0" dirty="0" smtClean="0"/>
                        <a:t>Selected</a:t>
                      </a:r>
                      <a:r>
                        <a:rPr lang="en-US" sz="1400" baseline="0" noProof="0" dirty="0" smtClean="0"/>
                        <a:t> by </a:t>
                      </a:r>
                      <a:r>
                        <a:rPr lang="en-US" sz="1400" noProof="0" dirty="0" smtClean="0"/>
                        <a:t>the remote application</a:t>
                      </a:r>
                    </a:p>
                  </a:txBody>
                  <a:tcPr/>
                </a:tc>
                <a:extLst>
                  <a:ext uri="{0D108BD9-81ED-4DB2-BD59-A6C34878D82A}">
                    <a16:rowId xmlns:a16="http://schemas.microsoft.com/office/drawing/2014/main" val="10003"/>
                  </a:ext>
                </a:extLst>
              </a:tr>
              <a:tr h="993125">
                <a:tc>
                  <a:txBody>
                    <a:bodyPr/>
                    <a:lstStyle/>
                    <a:p>
                      <a:r>
                        <a:rPr lang="en-US" sz="1400" noProof="0" dirty="0" smtClean="0"/>
                        <a:t>Decision</a:t>
                      </a:r>
                      <a:r>
                        <a:rPr lang="en-US" sz="1400" baseline="0" noProof="0" dirty="0" smtClean="0"/>
                        <a:t> to display </a:t>
                      </a:r>
                      <a:r>
                        <a:rPr lang="en-US" sz="1400" noProof="0" dirty="0" smtClean="0"/>
                        <a:t>result</a:t>
                      </a:r>
                      <a:r>
                        <a:rPr lang="en-US" sz="1400" baseline="0" noProof="0" dirty="0" smtClean="0"/>
                        <a:t> signal to user</a:t>
                      </a:r>
                      <a:endParaRPr lang="en-US" sz="1400" noProof="0" dirty="0"/>
                    </a:p>
                  </a:txBody>
                  <a:tcPr/>
                </a:tc>
                <a:tc>
                  <a:txBody>
                    <a:bodyPr/>
                    <a:lstStyle/>
                    <a:p>
                      <a:r>
                        <a:rPr lang="en-US" sz="1400" noProof="0" dirty="0" smtClean="0"/>
                        <a:t>By Identification standalone application or controller feedback</a:t>
                      </a:r>
                      <a:endParaRPr lang="en-US" sz="1400" noProof="0" dirty="0"/>
                    </a:p>
                  </a:txBody>
                  <a:tcPr/>
                </a:tc>
                <a:tc>
                  <a:txBody>
                    <a:bodyPr/>
                    <a:lstStyle/>
                    <a:p>
                      <a:r>
                        <a:rPr lang="en-US" sz="1400" noProof="0" dirty="0" smtClean="0"/>
                        <a:t>By Authentication standalone application or controller feedback</a:t>
                      </a:r>
                      <a:endParaRPr lang="en-US" sz="1400" noProof="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noProof="0" dirty="0" smtClean="0"/>
                        <a:t>By</a:t>
                      </a:r>
                      <a:r>
                        <a:rPr lang="en-US" sz="1400" baseline="0" noProof="0" dirty="0" smtClean="0"/>
                        <a:t> running s</a:t>
                      </a:r>
                      <a:r>
                        <a:rPr lang="en-US" sz="1400" noProof="0" dirty="0" smtClean="0"/>
                        <a:t>tandalone</a:t>
                      </a:r>
                      <a:r>
                        <a:rPr lang="en-US" sz="1400" baseline="0" noProof="0" dirty="0" smtClean="0"/>
                        <a:t> application or controller </a:t>
                      </a:r>
                      <a:r>
                        <a:rPr lang="en-US" sz="1400" noProof="0" dirty="0" smtClean="0"/>
                        <a:t>feedback</a:t>
                      </a:r>
                    </a:p>
                  </a:txBody>
                  <a:tcPr/>
                </a:tc>
                <a:tc>
                  <a:txBody>
                    <a:bodyPr/>
                    <a:lstStyle/>
                    <a:p>
                      <a:r>
                        <a:rPr lang="en-US" sz="1400" noProof="0" dirty="0" smtClean="0"/>
                        <a:t>By remote application</a:t>
                      </a:r>
                      <a:endParaRPr lang="en-US" sz="1400" noProof="0" dirty="0"/>
                    </a:p>
                  </a:txBody>
                  <a:tcPr/>
                </a:tc>
                <a:extLst>
                  <a:ext uri="{0D108BD9-81ED-4DB2-BD59-A6C34878D82A}">
                    <a16:rowId xmlns:a16="http://schemas.microsoft.com/office/drawing/2014/main" val="10004"/>
                  </a:ext>
                </a:extLst>
              </a:tr>
            </a:tbl>
          </a:graphicData>
        </a:graphic>
      </p:graphicFrame>
      <p:sp>
        <p:nvSpPr>
          <p:cNvPr id="14" name="Espace réservé du contenu 8"/>
          <p:cNvSpPr txBox="1">
            <a:spLocks/>
          </p:cNvSpPr>
          <p:nvPr/>
        </p:nvSpPr>
        <p:spPr bwMode="gray">
          <a:xfrm>
            <a:off x="454720" y="5757657"/>
            <a:ext cx="8784976" cy="407647"/>
          </a:xfrm>
          <a:prstGeom prst="rect">
            <a:avLst/>
          </a:prstGeom>
        </p:spPr>
        <p:txBody>
          <a:bodyPr vert="horz" lIns="0" tIns="0" rIns="0" bIns="0" rtlCol="0" anchor="t" anchorCtr="0">
            <a:noAutofit/>
          </a:bodyPr>
          <a:lstStyle>
            <a:lvl1pPr marL="0" indent="0" algn="l" defTabSz="685766" rtl="0" eaLnBrk="1" latinLnBrk="0" hangingPunct="1">
              <a:lnSpc>
                <a:spcPct val="100000"/>
              </a:lnSpc>
              <a:spcBef>
                <a:spcPts val="1350"/>
              </a:spcBef>
              <a:spcAft>
                <a:spcPts val="450"/>
              </a:spcAft>
              <a:buFont typeface="Arial" pitchFamily="34" charset="0"/>
              <a:buNone/>
              <a:defRPr sz="1088" b="1" kern="1200">
                <a:solidFill>
                  <a:schemeClr val="accent1"/>
                </a:solidFill>
                <a:latin typeface="+mn-lt"/>
                <a:ea typeface="+mn-ea"/>
                <a:cs typeface="+mn-cs"/>
              </a:defRPr>
            </a:lvl1pPr>
            <a:lvl2pPr marL="0" indent="0" algn="l" defTabSz="685766" rtl="0" eaLnBrk="1" latinLnBrk="0" hangingPunct="1">
              <a:lnSpc>
                <a:spcPct val="100000"/>
              </a:lnSpc>
              <a:spcBef>
                <a:spcPts val="450"/>
              </a:spcBef>
              <a:spcAft>
                <a:spcPts val="450"/>
              </a:spcAft>
              <a:buClr>
                <a:schemeClr val="accent3"/>
              </a:buClr>
              <a:buFont typeface="Wingdings 2" panose="05020102010507070707" pitchFamily="18" charset="2"/>
              <a:buNone/>
              <a:defRPr sz="825" kern="1200">
                <a:solidFill>
                  <a:schemeClr val="accent2"/>
                </a:solidFill>
                <a:latin typeface="+mn-lt"/>
                <a:ea typeface="+mn-ea"/>
                <a:cs typeface="+mn-cs"/>
              </a:defRPr>
            </a:lvl2pPr>
            <a:lvl3pPr marL="107994" indent="-107994" algn="l" defTabSz="685766" rtl="0" eaLnBrk="1" latinLnBrk="0" hangingPunct="1">
              <a:lnSpc>
                <a:spcPct val="100000"/>
              </a:lnSpc>
              <a:spcBef>
                <a:spcPts val="450"/>
              </a:spcBef>
              <a:spcAft>
                <a:spcPts val="450"/>
              </a:spcAft>
              <a:buClr>
                <a:schemeClr val="accent3"/>
              </a:buClr>
              <a:buSzPct val="100000"/>
              <a:buFont typeface="Wingdings 2" panose="05020102010507070707" pitchFamily="18" charset="2"/>
              <a:buChar char="¿"/>
              <a:defRPr sz="825" kern="1200">
                <a:solidFill>
                  <a:schemeClr val="accent2"/>
                </a:solidFill>
                <a:latin typeface="+mn-lt"/>
                <a:ea typeface="+mn-ea"/>
                <a:cs typeface="+mn-cs"/>
              </a:defRPr>
            </a:lvl3pPr>
            <a:lvl4pPr marL="269987" indent="-107994" algn="l" defTabSz="685766" rtl="0" eaLnBrk="1" latinLnBrk="0" hangingPunct="1">
              <a:lnSpc>
                <a:spcPct val="120000"/>
              </a:lnSpc>
              <a:spcBef>
                <a:spcPts val="0"/>
              </a:spcBef>
              <a:buClr>
                <a:schemeClr val="accent3"/>
              </a:buClr>
              <a:buSzPct val="100000"/>
              <a:buFont typeface="Arial Black" panose="020B0A04020102020204" pitchFamily="34" charset="0"/>
              <a:buChar char="&gt;"/>
              <a:defRPr sz="825" kern="1200" baseline="0">
                <a:solidFill>
                  <a:schemeClr val="accent2"/>
                </a:solidFill>
                <a:latin typeface="+mn-lt"/>
                <a:ea typeface="+mn-ea"/>
                <a:cs typeface="+mn-cs"/>
              </a:defRPr>
            </a:lvl4pPr>
            <a:lvl5pPr marL="458978" indent="-107994" algn="l" defTabSz="685766" rtl="0" eaLnBrk="1" latinLnBrk="0" hangingPunct="1">
              <a:lnSpc>
                <a:spcPct val="120000"/>
              </a:lnSpc>
              <a:spcBef>
                <a:spcPts val="0"/>
              </a:spcBef>
              <a:buClr>
                <a:schemeClr val="accent3"/>
              </a:buClr>
              <a:buSzPct val="100000"/>
              <a:buFont typeface="Wingdings" panose="05000000000000000000" pitchFamily="2" charset="2"/>
              <a:buChar char="w"/>
              <a:defRPr sz="825" kern="1200">
                <a:solidFill>
                  <a:schemeClr val="accent2"/>
                </a:solidFill>
                <a:latin typeface="+mn-lt"/>
                <a:ea typeface="+mn-ea"/>
                <a:cs typeface="+mn-cs"/>
              </a:defRPr>
            </a:lvl5pPr>
            <a:lvl6pPr marL="1885856"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39"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22"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05"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a:spcBef>
                <a:spcPts val="0"/>
              </a:spcBef>
              <a:spcAft>
                <a:spcPts val="0"/>
              </a:spcAft>
            </a:pPr>
            <a:r>
              <a:rPr lang="en-US" sz="1400" b="0" baseline="30000" dirty="0"/>
              <a:t>(* )</a:t>
            </a:r>
            <a:r>
              <a:rPr lang="en-US" sz="1400" b="0" dirty="0"/>
              <a:t> or the user enter their Identifier on the keypad, or a </a:t>
            </a:r>
            <a:r>
              <a:rPr lang="en-US" sz="1400" b="0" dirty="0" err="1"/>
              <a:t>Wiegand</a:t>
            </a:r>
            <a:r>
              <a:rPr lang="en-US" sz="1400" b="0" dirty="0"/>
              <a:t> frame is received from an external device</a:t>
            </a:r>
          </a:p>
          <a:p>
            <a:pPr>
              <a:spcBef>
                <a:spcPts val="0"/>
              </a:spcBef>
              <a:spcAft>
                <a:spcPts val="0"/>
              </a:spcAft>
            </a:pPr>
            <a:r>
              <a:rPr lang="en-US" sz="1400" b="0" baseline="30000" dirty="0"/>
              <a:t>(**)</a:t>
            </a:r>
            <a:r>
              <a:rPr lang="en-US" sz="1400" b="0" dirty="0"/>
              <a:t> stored on the contactless card or in the user record in the terminal’s local database</a:t>
            </a:r>
            <a:endParaRPr lang="en-US" sz="1400" b="0" dirty="0" smtClean="0"/>
          </a:p>
        </p:txBody>
      </p:sp>
      <p:sp>
        <p:nvSpPr>
          <p:cNvPr id="15" name="ZoneTexte 14"/>
          <p:cNvSpPr txBox="1"/>
          <p:nvPr/>
        </p:nvSpPr>
        <p:spPr>
          <a:xfrm>
            <a:off x="9505890" y="4365104"/>
            <a:ext cx="400110" cy="1944216"/>
          </a:xfrm>
          <a:prstGeom prst="rect">
            <a:avLst/>
          </a:prstGeom>
          <a:solidFill>
            <a:schemeClr val="tx1">
              <a:lumMod val="50000"/>
              <a:lumOff val="50000"/>
            </a:schemeClr>
          </a:solidFill>
        </p:spPr>
        <p:txBody>
          <a:bodyPr vert="vert270" wrap="square" rtlCol="0">
            <a:spAutoFit/>
          </a:bodyPr>
          <a:lstStyle/>
          <a:p>
            <a:pPr algn="ctr"/>
            <a:r>
              <a:rPr lang="en-US" sz="1400" dirty="0" smtClean="0">
                <a:solidFill>
                  <a:schemeClr val="bg1"/>
                </a:solidFill>
              </a:rPr>
              <a:t>Step one : overview</a:t>
            </a:r>
            <a:endParaRPr lang="en-US" sz="1400" dirty="0">
              <a:solidFill>
                <a:schemeClr val="bg1"/>
              </a:solidFill>
            </a:endParaRPr>
          </a:p>
        </p:txBody>
      </p:sp>
      <p:sp>
        <p:nvSpPr>
          <p:cNvPr id="10" name="Espace réservé du pied de page 10"/>
          <p:cNvSpPr>
            <a:spLocks noGrp="1"/>
          </p:cNvSpPr>
          <p:nvPr>
            <p:ph type="ftr" sz="quarter" idx="11"/>
          </p:nvPr>
        </p:nvSpPr>
        <p:spPr>
          <a:xfrm>
            <a:off x="545179" y="6165851"/>
            <a:ext cx="7216134" cy="432000"/>
          </a:xfrm>
        </p:spPr>
        <p:txBody>
          <a:bodyPr/>
          <a:lstStyle/>
          <a:p>
            <a:pPr algn="l"/>
            <a:r>
              <a:rPr lang="en-US" dirty="0" smtClean="0"/>
              <a:t>IDEMIA - </a:t>
            </a:r>
            <a:r>
              <a:rPr lang="en-US" dirty="0"/>
              <a:t>2018_2000035854 – </a:t>
            </a:r>
            <a:r>
              <a:rPr lang="en-US" dirty="0" smtClean="0"/>
              <a:t>V1</a:t>
            </a:r>
            <a:endParaRPr lang="en-US" dirty="0"/>
          </a:p>
        </p:txBody>
      </p:sp>
    </p:spTree>
    <p:extLst>
      <p:ext uri="{BB962C8B-B14F-4D97-AF65-F5344CB8AC3E}">
        <p14:creationId xmlns:p14="http://schemas.microsoft.com/office/powerpoint/2010/main" val="373027945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Espace réservé du contenu 8"/>
          <p:cNvSpPr>
            <a:spLocks noGrp="1"/>
          </p:cNvSpPr>
          <p:nvPr>
            <p:ph idx="1"/>
          </p:nvPr>
        </p:nvSpPr>
        <p:spPr>
          <a:xfrm>
            <a:off x="776536" y="3550250"/>
            <a:ext cx="8427168" cy="2160240"/>
          </a:xfrm>
        </p:spPr>
        <p:txBody>
          <a:bodyPr/>
          <a:lstStyle/>
          <a:p>
            <a:pPr>
              <a:spcBef>
                <a:spcPts val="0"/>
              </a:spcBef>
              <a:spcAft>
                <a:spcPts val="0"/>
              </a:spcAft>
            </a:pPr>
            <a:r>
              <a:rPr lang="en-US" sz="1400" dirty="0"/>
              <a:t>General precautions</a:t>
            </a:r>
          </a:p>
          <a:p>
            <a:pPr lvl="2">
              <a:spcBef>
                <a:spcPts val="0"/>
              </a:spcBef>
              <a:spcAft>
                <a:spcPts val="0"/>
              </a:spcAft>
            </a:pPr>
            <a:r>
              <a:rPr lang="en-US" sz="1400" dirty="0"/>
              <a:t>Do not expose the terminal to extreme temperatures.</a:t>
            </a:r>
          </a:p>
          <a:p>
            <a:pPr lvl="2">
              <a:spcBef>
                <a:spcPts val="0"/>
              </a:spcBef>
              <a:spcAft>
                <a:spcPts val="0"/>
              </a:spcAft>
            </a:pPr>
            <a:r>
              <a:rPr lang="en-US" sz="1400" dirty="0"/>
              <a:t>When the environment is very dry, avoid synthetic carpeting near the </a:t>
            </a:r>
            <a:r>
              <a:rPr lang="en-US" sz="1400" dirty="0" err="1"/>
              <a:t>Morpho</a:t>
            </a:r>
            <a:r>
              <a:rPr lang="en-US" sz="1400" i="1" dirty="0" err="1"/>
              <a:t>Wave</a:t>
            </a:r>
            <a:r>
              <a:rPr lang="en-US" sz="1400" dirty="0"/>
              <a:t> Compact </a:t>
            </a:r>
            <a:r>
              <a:rPr lang="en-US" sz="1400" dirty="0" smtClean="0"/>
              <a:t>terminal</a:t>
            </a:r>
            <a:r>
              <a:rPr lang="en-US" sz="1400" dirty="0"/>
              <a:t>, to reduce the risk of unwanted electrostatic discharge.</a:t>
            </a:r>
          </a:p>
          <a:p>
            <a:pPr>
              <a:spcBef>
                <a:spcPts val="0"/>
              </a:spcBef>
              <a:spcAft>
                <a:spcPts val="0"/>
              </a:spcAft>
            </a:pPr>
            <a:r>
              <a:rPr lang="en-US" sz="1400" dirty="0" smtClean="0"/>
              <a:t>Areas </a:t>
            </a:r>
            <a:r>
              <a:rPr lang="en-US" sz="1400" dirty="0"/>
              <a:t>containing combustibles</a:t>
            </a:r>
          </a:p>
          <a:p>
            <a:pPr lvl="2">
              <a:spcBef>
                <a:spcPts val="0"/>
              </a:spcBef>
              <a:spcAft>
                <a:spcPts val="0"/>
              </a:spcAft>
            </a:pPr>
            <a:r>
              <a:rPr lang="en-US" sz="1400" dirty="0"/>
              <a:t>Do not install the terminal in the vicinity of gas stations or any other installation containing flammable or combustible gases or materials. The terminal is not designed to be intrinsically safe.</a:t>
            </a:r>
          </a:p>
          <a:p>
            <a:pPr>
              <a:spcBef>
                <a:spcPts val="0"/>
              </a:spcBef>
              <a:spcAft>
                <a:spcPts val="0"/>
              </a:spcAft>
            </a:pPr>
            <a:r>
              <a:rPr lang="en-US" sz="1400" dirty="0" smtClean="0"/>
              <a:t>The </a:t>
            </a:r>
            <a:r>
              <a:rPr lang="en-US" sz="1400" dirty="0"/>
              <a:t>terminal should be installed in controlled lighting conditions</a:t>
            </a:r>
          </a:p>
          <a:p>
            <a:pPr lvl="2">
              <a:spcBef>
                <a:spcPts val="0"/>
              </a:spcBef>
              <a:spcAft>
                <a:spcPts val="0"/>
              </a:spcAft>
            </a:pPr>
            <a:r>
              <a:rPr lang="en-US" sz="1400" dirty="0" smtClean="0"/>
              <a:t>Avoid exposure </a:t>
            </a:r>
            <a:r>
              <a:rPr lang="en-US" sz="1400" dirty="0"/>
              <a:t>of the biometric sensor to </a:t>
            </a:r>
            <a:r>
              <a:rPr lang="en-US" sz="1400" dirty="0" smtClean="0"/>
              <a:t>direct sunlight.</a:t>
            </a:r>
          </a:p>
          <a:p>
            <a:pPr lvl="2">
              <a:spcBef>
                <a:spcPts val="0"/>
              </a:spcBef>
              <a:spcAft>
                <a:spcPts val="0"/>
              </a:spcAft>
            </a:pPr>
            <a:endParaRPr lang="en-US" sz="1400" dirty="0" smtClean="0"/>
          </a:p>
          <a:p>
            <a:pPr marL="0" lvl="2" indent="0">
              <a:spcBef>
                <a:spcPts val="0"/>
              </a:spcBef>
              <a:spcAft>
                <a:spcPts val="0"/>
              </a:spcAft>
              <a:buNone/>
            </a:pPr>
            <a:r>
              <a:rPr lang="en-US" sz="1400" b="1" dirty="0" smtClean="0">
                <a:solidFill>
                  <a:schemeClr val="accent1"/>
                </a:solidFill>
              </a:rPr>
              <a:t>The </a:t>
            </a:r>
            <a:r>
              <a:rPr lang="en-US" sz="1400" b="1" dirty="0">
                <a:solidFill>
                  <a:schemeClr val="accent1"/>
                </a:solidFill>
              </a:rPr>
              <a:t>terminal should be installed in controlled area in order to avoid water on the sensor </a:t>
            </a:r>
          </a:p>
          <a:p>
            <a:pPr marL="0" lvl="2" indent="0">
              <a:spcBef>
                <a:spcPts val="0"/>
              </a:spcBef>
              <a:spcAft>
                <a:spcPts val="0"/>
              </a:spcAft>
              <a:buNone/>
            </a:pPr>
            <a:endParaRPr lang="en-US" sz="1400" dirty="0"/>
          </a:p>
        </p:txBody>
      </p:sp>
      <p:sp>
        <p:nvSpPr>
          <p:cNvPr id="8" name="Titre 7"/>
          <p:cNvSpPr>
            <a:spLocks noGrp="1"/>
          </p:cNvSpPr>
          <p:nvPr>
            <p:ph type="title"/>
          </p:nvPr>
        </p:nvSpPr>
        <p:spPr/>
        <p:txBody>
          <a:bodyPr/>
          <a:lstStyle/>
          <a:p>
            <a:r>
              <a:rPr lang="en-US" dirty="0"/>
              <a:t>Deployment </a:t>
            </a:r>
            <a:r>
              <a:rPr lang="en-US" dirty="0" smtClean="0"/>
              <a:t>Environment</a:t>
            </a:r>
            <a:endParaRPr lang="en-US" dirty="0"/>
          </a:p>
        </p:txBody>
      </p:sp>
      <p:sp>
        <p:nvSpPr>
          <p:cNvPr id="12" name="Espace réservé du numéro de diapositive 11"/>
          <p:cNvSpPr>
            <a:spLocks noGrp="1"/>
          </p:cNvSpPr>
          <p:nvPr>
            <p:ph type="sldNum" sz="quarter" idx="12"/>
          </p:nvPr>
        </p:nvSpPr>
        <p:spPr/>
        <p:txBody>
          <a:bodyPr/>
          <a:lstStyle/>
          <a:p>
            <a:fld id="{733122C9-A0B9-462F-8757-0847AD287B63}" type="slidenum">
              <a:rPr lang="en-US" smtClean="0"/>
              <a:pPr/>
              <a:t>9</a:t>
            </a:fld>
            <a:endParaRPr lang="en-US" dirty="0"/>
          </a:p>
        </p:txBody>
      </p:sp>
      <p:graphicFrame>
        <p:nvGraphicFramePr>
          <p:cNvPr id="7" name="Tableau 6"/>
          <p:cNvGraphicFramePr>
            <a:graphicFrameLocks noGrp="1"/>
          </p:cNvGraphicFramePr>
          <p:nvPr>
            <p:extLst>
              <p:ext uri="{D42A27DB-BD31-4B8C-83A1-F6EECF244321}">
                <p14:modId xmlns:p14="http://schemas.microsoft.com/office/powerpoint/2010/main" val="4263246753"/>
              </p:ext>
            </p:extLst>
          </p:nvPr>
        </p:nvGraphicFramePr>
        <p:xfrm>
          <a:off x="778767" y="1412776"/>
          <a:ext cx="6336704" cy="1143000"/>
        </p:xfrm>
        <a:graphic>
          <a:graphicData uri="http://schemas.openxmlformats.org/drawingml/2006/table">
            <a:tbl>
              <a:tblPr bandRow="1">
                <a:tableStyleId>{5C22544A-7EE6-4342-B048-85BDC9FD1C3A}</a:tableStyleId>
              </a:tblPr>
              <a:tblGrid>
                <a:gridCol w="2016224">
                  <a:extLst>
                    <a:ext uri="{9D8B030D-6E8A-4147-A177-3AD203B41FA5}">
                      <a16:colId xmlns:a16="http://schemas.microsoft.com/office/drawing/2014/main" val="20000"/>
                    </a:ext>
                  </a:extLst>
                </a:gridCol>
                <a:gridCol w="4320480">
                  <a:extLst>
                    <a:ext uri="{9D8B030D-6E8A-4147-A177-3AD203B41FA5}">
                      <a16:colId xmlns:a16="http://schemas.microsoft.com/office/drawing/2014/main" val="20001"/>
                    </a:ext>
                  </a:extLst>
                </a:gridCol>
              </a:tblGrid>
              <a:tr h="103517">
                <a:tc>
                  <a:txBody>
                    <a:bodyPr/>
                    <a:lstStyle/>
                    <a:p>
                      <a:pPr>
                        <a:spcBef>
                          <a:spcPts val="300"/>
                        </a:spcBef>
                        <a:spcAft>
                          <a:spcPts val="300"/>
                        </a:spcAft>
                      </a:pPr>
                      <a:r>
                        <a:rPr lang="en-US" sz="1400" dirty="0">
                          <a:effectLst/>
                        </a:rPr>
                        <a:t>Operating temperature </a:t>
                      </a:r>
                      <a:endParaRPr lang="fr-FR" sz="1400" dirty="0">
                        <a:effectLst/>
                        <a:latin typeface="+mn-lt"/>
                        <a:ea typeface="Times New Roman"/>
                        <a:cs typeface="Arial"/>
                      </a:endParaRPr>
                    </a:p>
                  </a:txBody>
                  <a:tcPr marL="68580" marR="68580" marT="0" marB="0"/>
                </a:tc>
                <a:tc>
                  <a:txBody>
                    <a:bodyPr/>
                    <a:lstStyle/>
                    <a:p>
                      <a:pPr marL="0" marR="0" indent="0" algn="l" defTabSz="457200" rtl="0" eaLnBrk="1" fontAlgn="auto" latinLnBrk="0" hangingPunct="1">
                        <a:lnSpc>
                          <a:spcPct val="100000"/>
                        </a:lnSpc>
                        <a:spcBef>
                          <a:spcPts val="300"/>
                        </a:spcBef>
                        <a:spcAft>
                          <a:spcPts val="300"/>
                        </a:spcAft>
                        <a:buClrTx/>
                        <a:buSzTx/>
                        <a:buFontTx/>
                        <a:buNone/>
                        <a:tabLst/>
                        <a:defRPr/>
                      </a:pPr>
                      <a:r>
                        <a:rPr lang="en-US" sz="1400" dirty="0" smtClean="0">
                          <a:effectLst/>
                        </a:rPr>
                        <a:t>-10°to + 55 °C (14°to 131°F) when</a:t>
                      </a:r>
                      <a:r>
                        <a:rPr lang="en-US" sz="1400" baseline="0" dirty="0" smtClean="0">
                          <a:effectLst/>
                        </a:rPr>
                        <a:t> ECO-Mode ON</a:t>
                      </a:r>
                    </a:p>
                    <a:p>
                      <a:pPr marL="0" marR="0" lvl="0" indent="0" algn="l" defTabSz="457200" rtl="0" eaLnBrk="1" fontAlgn="auto" latinLnBrk="0" hangingPunct="1">
                        <a:lnSpc>
                          <a:spcPct val="100000"/>
                        </a:lnSpc>
                        <a:spcBef>
                          <a:spcPts val="300"/>
                        </a:spcBef>
                        <a:spcAft>
                          <a:spcPts val="300"/>
                        </a:spcAft>
                        <a:buClrTx/>
                        <a:buSzTx/>
                        <a:buFontTx/>
                        <a:buNone/>
                        <a:tabLst/>
                        <a:defRPr/>
                      </a:pPr>
                      <a:r>
                        <a:rPr lang="en-US" sz="1400" dirty="0" smtClean="0">
                          <a:effectLst/>
                        </a:rPr>
                        <a:t>-10°to + 45 °C (14°to 113°F) when</a:t>
                      </a:r>
                      <a:r>
                        <a:rPr lang="en-US" sz="1400" baseline="0" dirty="0" smtClean="0">
                          <a:effectLst/>
                        </a:rPr>
                        <a:t> ECO-Mode OFF</a:t>
                      </a:r>
                      <a:endParaRPr lang="fr-FR" sz="1400" dirty="0" smtClean="0">
                        <a:effectLst/>
                        <a:latin typeface="Calibri"/>
                        <a:ea typeface="Times New Roman"/>
                        <a:cs typeface="Arial"/>
                      </a:endParaRPr>
                    </a:p>
                  </a:txBody>
                  <a:tcPr marL="68580" marR="68580" marT="0" marB="0"/>
                </a:tc>
                <a:extLst>
                  <a:ext uri="{0D108BD9-81ED-4DB2-BD59-A6C34878D82A}">
                    <a16:rowId xmlns:a16="http://schemas.microsoft.com/office/drawing/2014/main" val="10000"/>
                  </a:ext>
                </a:extLst>
              </a:tr>
              <a:tr h="103517">
                <a:tc>
                  <a:txBody>
                    <a:bodyPr/>
                    <a:lstStyle/>
                    <a:p>
                      <a:pPr>
                        <a:spcBef>
                          <a:spcPts val="300"/>
                        </a:spcBef>
                        <a:spcAft>
                          <a:spcPts val="300"/>
                        </a:spcAft>
                      </a:pPr>
                      <a:r>
                        <a:rPr lang="en-US" sz="1400" dirty="0">
                          <a:effectLst/>
                        </a:rPr>
                        <a:t>Operating </a:t>
                      </a:r>
                      <a:r>
                        <a:rPr lang="en-US" sz="1400" dirty="0" smtClean="0">
                          <a:effectLst/>
                        </a:rPr>
                        <a:t>humidity</a:t>
                      </a:r>
                      <a:endParaRPr lang="fr-FR" sz="1400" dirty="0">
                        <a:effectLst/>
                        <a:latin typeface="+mn-lt"/>
                        <a:ea typeface="Times New Roman"/>
                        <a:cs typeface="Arial"/>
                      </a:endParaRPr>
                    </a:p>
                  </a:txBody>
                  <a:tcPr marL="68580" marR="68580" marT="0" marB="0"/>
                </a:tc>
                <a:tc>
                  <a:txBody>
                    <a:bodyPr/>
                    <a:lstStyle/>
                    <a:p>
                      <a:pPr marL="0" marR="0" indent="0" algn="l" defTabSz="457200" rtl="0" eaLnBrk="1" fontAlgn="auto" latinLnBrk="0" hangingPunct="1">
                        <a:lnSpc>
                          <a:spcPct val="100000"/>
                        </a:lnSpc>
                        <a:spcBef>
                          <a:spcPts val="300"/>
                        </a:spcBef>
                        <a:spcAft>
                          <a:spcPts val="300"/>
                        </a:spcAft>
                        <a:buClrTx/>
                        <a:buSzTx/>
                        <a:buFontTx/>
                        <a:buNone/>
                        <a:tabLst/>
                        <a:defRPr/>
                      </a:pPr>
                      <a:r>
                        <a:rPr lang="en-US" sz="1400" dirty="0" smtClean="0">
                          <a:effectLst/>
                        </a:rPr>
                        <a:t>10 % &lt; RH &lt; 80 % (non condensing)</a:t>
                      </a:r>
                      <a:endParaRPr lang="fr-FR" sz="1400" dirty="0" smtClean="0">
                        <a:effectLst/>
                        <a:latin typeface="Calibri"/>
                        <a:ea typeface="Times New Roman"/>
                        <a:cs typeface="Arial"/>
                      </a:endParaRPr>
                    </a:p>
                  </a:txBody>
                  <a:tcPr marL="68580" marR="68580" marT="0" marB="0"/>
                </a:tc>
                <a:extLst>
                  <a:ext uri="{0D108BD9-81ED-4DB2-BD59-A6C34878D82A}">
                    <a16:rowId xmlns:a16="http://schemas.microsoft.com/office/drawing/2014/main" val="10001"/>
                  </a:ext>
                </a:extLst>
              </a:tr>
              <a:tr h="103517">
                <a:tc>
                  <a:txBody>
                    <a:bodyPr/>
                    <a:lstStyle/>
                    <a:p>
                      <a:pPr>
                        <a:spcBef>
                          <a:spcPts val="300"/>
                        </a:spcBef>
                        <a:spcAft>
                          <a:spcPts val="300"/>
                        </a:spcAft>
                      </a:pPr>
                      <a:r>
                        <a:rPr lang="en-US" sz="1400" dirty="0">
                          <a:effectLst/>
                        </a:rPr>
                        <a:t>Storage </a:t>
                      </a:r>
                      <a:r>
                        <a:rPr lang="en-US" sz="1400" dirty="0" smtClean="0">
                          <a:effectLst/>
                        </a:rPr>
                        <a:t>temperature</a:t>
                      </a:r>
                      <a:endParaRPr lang="fr-FR" sz="1400" dirty="0">
                        <a:effectLst/>
                        <a:latin typeface="+mn-lt"/>
                        <a:ea typeface="Times New Roman"/>
                        <a:cs typeface="Arial"/>
                      </a:endParaRPr>
                    </a:p>
                  </a:txBody>
                  <a:tcPr marL="68580" marR="68580" marT="0" marB="0"/>
                </a:tc>
                <a:tc>
                  <a:txBody>
                    <a:bodyPr/>
                    <a:lstStyle/>
                    <a:p>
                      <a:pPr marL="0" marR="0" indent="0" algn="l" defTabSz="457200" rtl="0" eaLnBrk="1" fontAlgn="auto" latinLnBrk="0" hangingPunct="1">
                        <a:lnSpc>
                          <a:spcPct val="100000"/>
                        </a:lnSpc>
                        <a:spcBef>
                          <a:spcPts val="300"/>
                        </a:spcBef>
                        <a:spcAft>
                          <a:spcPts val="300"/>
                        </a:spcAft>
                        <a:buClrTx/>
                        <a:buSzTx/>
                        <a:buFontTx/>
                        <a:buNone/>
                        <a:tabLst/>
                        <a:defRPr/>
                      </a:pPr>
                      <a:r>
                        <a:rPr lang="en-US" sz="1400" dirty="0" smtClean="0">
                          <a:effectLst/>
                        </a:rPr>
                        <a:t>-25°to + 70 °C (-13°to 158°F)</a:t>
                      </a:r>
                      <a:endParaRPr lang="fr-FR" sz="1400" dirty="0" smtClean="0">
                        <a:effectLst/>
                        <a:latin typeface="+mn-lt"/>
                        <a:ea typeface="Times New Roman"/>
                        <a:cs typeface="Arial"/>
                      </a:endParaRPr>
                    </a:p>
                  </a:txBody>
                  <a:tcPr marL="68580" marR="68580" marT="0" marB="0"/>
                </a:tc>
                <a:extLst>
                  <a:ext uri="{0D108BD9-81ED-4DB2-BD59-A6C34878D82A}">
                    <a16:rowId xmlns:a16="http://schemas.microsoft.com/office/drawing/2014/main" val="10002"/>
                  </a:ext>
                </a:extLst>
              </a:tr>
              <a:tr h="103517">
                <a:tc>
                  <a:txBody>
                    <a:bodyPr/>
                    <a:lstStyle/>
                    <a:p>
                      <a:pPr>
                        <a:spcBef>
                          <a:spcPts val="300"/>
                        </a:spcBef>
                        <a:spcAft>
                          <a:spcPts val="300"/>
                        </a:spcAft>
                      </a:pPr>
                      <a:r>
                        <a:rPr lang="en-US" sz="1400" dirty="0">
                          <a:effectLst/>
                        </a:rPr>
                        <a:t>Storage </a:t>
                      </a:r>
                      <a:r>
                        <a:rPr lang="en-US" sz="1400" dirty="0" smtClean="0">
                          <a:effectLst/>
                        </a:rPr>
                        <a:t>humidity</a:t>
                      </a:r>
                      <a:endParaRPr lang="fr-FR" sz="1400" dirty="0">
                        <a:effectLst/>
                        <a:latin typeface="+mn-lt"/>
                        <a:ea typeface="Times New Roman"/>
                        <a:cs typeface="Arial"/>
                      </a:endParaRPr>
                    </a:p>
                  </a:txBody>
                  <a:tcPr marL="68580" marR="68580" marT="0" marB="0"/>
                </a:tc>
                <a:tc>
                  <a:txBody>
                    <a:bodyPr/>
                    <a:lstStyle/>
                    <a:p>
                      <a:pPr marL="0" marR="0" indent="0" algn="l" defTabSz="457200" rtl="0" eaLnBrk="1" fontAlgn="auto" latinLnBrk="0" hangingPunct="1">
                        <a:lnSpc>
                          <a:spcPct val="100000"/>
                        </a:lnSpc>
                        <a:spcBef>
                          <a:spcPts val="300"/>
                        </a:spcBef>
                        <a:spcAft>
                          <a:spcPts val="300"/>
                        </a:spcAft>
                        <a:buClrTx/>
                        <a:buSzTx/>
                        <a:buFontTx/>
                        <a:buNone/>
                        <a:tabLst/>
                        <a:defRPr/>
                      </a:pPr>
                      <a:r>
                        <a:rPr lang="en-US" sz="1400" dirty="0" smtClean="0">
                          <a:effectLst/>
                        </a:rPr>
                        <a:t>5% &lt; RH &lt; 95 %</a:t>
                      </a:r>
                      <a:endParaRPr lang="fr-FR" sz="1400" dirty="0" smtClean="0">
                        <a:effectLst/>
                        <a:latin typeface="Calibri"/>
                        <a:ea typeface="Times New Roman"/>
                        <a:cs typeface="Arial"/>
                      </a:endParaRPr>
                    </a:p>
                  </a:txBody>
                  <a:tcPr marL="68580" marR="68580" marT="0" marB="0"/>
                </a:tc>
                <a:extLst>
                  <a:ext uri="{0D108BD9-81ED-4DB2-BD59-A6C34878D82A}">
                    <a16:rowId xmlns:a16="http://schemas.microsoft.com/office/drawing/2014/main" val="10003"/>
                  </a:ext>
                </a:extLst>
              </a:tr>
            </a:tbl>
          </a:graphicData>
        </a:graphic>
      </p:graphicFrame>
      <p:sp>
        <p:nvSpPr>
          <p:cNvPr id="13" name="ZoneTexte 12"/>
          <p:cNvSpPr txBox="1"/>
          <p:nvPr/>
        </p:nvSpPr>
        <p:spPr>
          <a:xfrm>
            <a:off x="9505890" y="4365104"/>
            <a:ext cx="400110" cy="1944216"/>
          </a:xfrm>
          <a:prstGeom prst="rect">
            <a:avLst/>
          </a:prstGeom>
          <a:solidFill>
            <a:schemeClr val="tx1">
              <a:lumMod val="50000"/>
              <a:lumOff val="50000"/>
            </a:schemeClr>
          </a:solidFill>
        </p:spPr>
        <p:txBody>
          <a:bodyPr vert="vert270" wrap="square" rtlCol="0">
            <a:spAutoFit/>
          </a:bodyPr>
          <a:lstStyle/>
          <a:p>
            <a:pPr algn="ctr"/>
            <a:r>
              <a:rPr lang="en-US" sz="1400" dirty="0" smtClean="0">
                <a:solidFill>
                  <a:schemeClr val="bg1"/>
                </a:solidFill>
              </a:rPr>
              <a:t>Step one : overview</a:t>
            </a:r>
            <a:endParaRPr lang="en-US" sz="1400" dirty="0">
              <a:solidFill>
                <a:schemeClr val="bg1"/>
              </a:solidFill>
            </a:endParaRPr>
          </a:p>
        </p:txBody>
      </p:sp>
      <p:sp>
        <p:nvSpPr>
          <p:cNvPr id="15" name="Espace réservé du pied de page 10"/>
          <p:cNvSpPr>
            <a:spLocks noGrp="1"/>
          </p:cNvSpPr>
          <p:nvPr>
            <p:ph type="ftr" sz="quarter" idx="11"/>
          </p:nvPr>
        </p:nvSpPr>
        <p:spPr>
          <a:xfrm>
            <a:off x="545179" y="6165851"/>
            <a:ext cx="7216134" cy="432000"/>
          </a:xfrm>
        </p:spPr>
        <p:txBody>
          <a:bodyPr/>
          <a:lstStyle/>
          <a:p>
            <a:pPr algn="l"/>
            <a:r>
              <a:rPr lang="en-US" dirty="0" smtClean="0"/>
              <a:t>IDEMIA - </a:t>
            </a:r>
            <a:r>
              <a:rPr lang="en-US" dirty="0"/>
              <a:t>2018_2000035854 – </a:t>
            </a:r>
            <a:r>
              <a:rPr lang="en-US" dirty="0" smtClean="0"/>
              <a:t>V1</a:t>
            </a:r>
            <a:endParaRPr lang="en-US" dirty="0"/>
          </a:p>
        </p:txBody>
      </p:sp>
      <p:sp>
        <p:nvSpPr>
          <p:cNvPr id="16" name="Rectangle à coins arrondis 15"/>
          <p:cNvSpPr/>
          <p:nvPr/>
        </p:nvSpPr>
        <p:spPr>
          <a:xfrm>
            <a:off x="1073623" y="2809627"/>
            <a:ext cx="7901444" cy="578882"/>
          </a:xfrm>
          <a:prstGeom prst="roundRect">
            <a:avLst/>
          </a:prstGeom>
          <a:solidFill>
            <a:schemeClr val="bg2">
              <a:lumMod val="20000"/>
              <a:lumOff val="80000"/>
            </a:schemeClr>
          </a:solidFill>
        </p:spPr>
        <p:txBody>
          <a:bodyPr wrap="square">
            <a:spAutoFit/>
          </a:bodyPr>
          <a:lstStyle/>
          <a:p>
            <a:pPr lvl="0">
              <a:spcBef>
                <a:spcPts val="400"/>
              </a:spcBef>
              <a:spcAft>
                <a:spcPts val="400"/>
              </a:spcAft>
              <a:buClr>
                <a:schemeClr val="accent2"/>
              </a:buClr>
              <a:buSzPct val="80000"/>
              <a:defRPr/>
            </a:pPr>
            <a:r>
              <a:rPr lang="en-US" sz="1400" kern="0" dirty="0" smtClean="0">
                <a:solidFill>
                  <a:schemeClr val="accent1"/>
                </a:solidFill>
              </a:rPr>
              <a:t>Please </a:t>
            </a:r>
            <a:r>
              <a:rPr lang="en-US" sz="1400" kern="0" dirty="0">
                <a:solidFill>
                  <a:schemeClr val="accent1"/>
                </a:solidFill>
              </a:rPr>
              <a:t>apply eco mode feature accordingly to operating temperature range in order to avoid over heating of the product</a:t>
            </a:r>
          </a:p>
        </p:txBody>
      </p:sp>
      <p:pic>
        <p:nvPicPr>
          <p:cNvPr id="17" name="Image 1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22047" y="2902140"/>
            <a:ext cx="335281" cy="335281"/>
          </a:xfrm>
          <a:prstGeom prst="rect">
            <a:avLst/>
          </a:prstGeom>
        </p:spPr>
      </p:pic>
    </p:spTree>
    <p:extLst>
      <p:ext uri="{BB962C8B-B14F-4D97-AF65-F5344CB8AC3E}">
        <p14:creationId xmlns:p14="http://schemas.microsoft.com/office/powerpoint/2010/main" val="2012130463"/>
      </p:ext>
    </p:extLst>
  </p:cSld>
  <p:clrMapOvr>
    <a:masterClrMapping/>
  </p:clrMapOvr>
  <p:timing>
    <p:tnLst>
      <p:par>
        <p:cTn id="1" dur="indefinite" restart="never" nodeType="tmRoot"/>
      </p:par>
    </p:tnLst>
  </p:timing>
</p:sld>
</file>

<file path=ppt/theme/theme1.xml><?xml version="1.0" encoding="utf-8"?>
<a:theme xmlns:a="http://schemas.openxmlformats.org/drawingml/2006/main" name="SAFRAN_Blue">
  <a:themeElements>
    <a:clrScheme name="Safran_PPT">
      <a:dk1>
        <a:srgbClr val="000000"/>
      </a:dk1>
      <a:lt1>
        <a:sysClr val="window" lastClr="FFFFFF"/>
      </a:lt1>
      <a:dk2>
        <a:srgbClr val="00839B"/>
      </a:dk2>
      <a:lt2>
        <a:srgbClr val="4EC1E0"/>
      </a:lt2>
      <a:accent1>
        <a:srgbClr val="014491"/>
      </a:accent1>
      <a:accent2>
        <a:srgbClr val="525668"/>
      </a:accent2>
      <a:accent3>
        <a:srgbClr val="7E9BC0"/>
      </a:accent3>
      <a:accent4>
        <a:srgbClr val="FF5000"/>
      </a:accent4>
      <a:accent5>
        <a:srgbClr val="42683C"/>
      </a:accent5>
      <a:accent6>
        <a:srgbClr val="00C18B"/>
      </a:accent6>
      <a:hlink>
        <a:srgbClr val="2E2825"/>
      </a:hlink>
      <a:folHlink>
        <a:srgbClr val="2E2825"/>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A SIGMA Extreme - Quick User Guide New - IN PROGRESS.pptx" id="{51FADD4D-0510-4886-9895-4C768E357217}" vid="{807D7B5A-F634-4FB5-BB98-2A973C44EDA3}"/>
    </a:ext>
  </a:extLst>
</a:theme>
</file>

<file path=ppt/theme/theme2.xml><?xml version="1.0" encoding="utf-8"?>
<a:theme xmlns:a="http://schemas.openxmlformats.org/drawingml/2006/main" name="SAFRAN_Orange">
  <a:themeElements>
    <a:clrScheme name="Safran_PPT">
      <a:dk1>
        <a:srgbClr val="000000"/>
      </a:dk1>
      <a:lt1>
        <a:sysClr val="window" lastClr="FFFFFF"/>
      </a:lt1>
      <a:dk2>
        <a:srgbClr val="00839B"/>
      </a:dk2>
      <a:lt2>
        <a:srgbClr val="4EC1E0"/>
      </a:lt2>
      <a:accent1>
        <a:srgbClr val="014491"/>
      </a:accent1>
      <a:accent2>
        <a:srgbClr val="525668"/>
      </a:accent2>
      <a:accent3>
        <a:srgbClr val="7E9BC0"/>
      </a:accent3>
      <a:accent4>
        <a:srgbClr val="FF5000"/>
      </a:accent4>
      <a:accent5>
        <a:srgbClr val="42683C"/>
      </a:accent5>
      <a:accent6>
        <a:srgbClr val="00C18B"/>
      </a:accent6>
      <a:hlink>
        <a:srgbClr val="2E2825"/>
      </a:hlink>
      <a:folHlink>
        <a:srgbClr val="2E2825"/>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A SIGMA Extreme - Quick User Guide New - IN PROGRESS.pptx" id="{51FADD4D-0510-4886-9895-4C768E357217}" vid="{5AA60501-7598-4B0D-974E-1C226CD7C61F}"/>
    </a:ext>
  </a:extLst>
</a:theme>
</file>

<file path=ppt/theme/theme3.xml><?xml version="1.0" encoding="utf-8"?>
<a:theme xmlns:a="http://schemas.openxmlformats.org/drawingml/2006/main" name="SAFRAN_Dark_Green">
  <a:themeElements>
    <a:clrScheme name="Safran_PPT">
      <a:dk1>
        <a:srgbClr val="000000"/>
      </a:dk1>
      <a:lt1>
        <a:sysClr val="window" lastClr="FFFFFF"/>
      </a:lt1>
      <a:dk2>
        <a:srgbClr val="00839B"/>
      </a:dk2>
      <a:lt2>
        <a:srgbClr val="4EC1E0"/>
      </a:lt2>
      <a:accent1>
        <a:srgbClr val="014491"/>
      </a:accent1>
      <a:accent2>
        <a:srgbClr val="525668"/>
      </a:accent2>
      <a:accent3>
        <a:srgbClr val="7E9BC0"/>
      </a:accent3>
      <a:accent4>
        <a:srgbClr val="FF5000"/>
      </a:accent4>
      <a:accent5>
        <a:srgbClr val="42683C"/>
      </a:accent5>
      <a:accent6>
        <a:srgbClr val="00C18B"/>
      </a:accent6>
      <a:hlink>
        <a:srgbClr val="2E2825"/>
      </a:hlink>
      <a:folHlink>
        <a:srgbClr val="2E2825"/>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A SIGMA Extreme - Quick User Guide New - IN PROGRESS.pptx" id="{51FADD4D-0510-4886-9895-4C768E357217}" vid="{AD1F7E6E-BD8B-4A1B-B7F7-4974E8AA4467}"/>
    </a:ext>
  </a:extLst>
</a:theme>
</file>

<file path=ppt/theme/theme4.xml><?xml version="1.0" encoding="utf-8"?>
<a:theme xmlns:a="http://schemas.openxmlformats.org/drawingml/2006/main" name="SAFRAN_Green">
  <a:themeElements>
    <a:clrScheme name="Safran_PPT">
      <a:dk1>
        <a:srgbClr val="000000"/>
      </a:dk1>
      <a:lt1>
        <a:sysClr val="window" lastClr="FFFFFF"/>
      </a:lt1>
      <a:dk2>
        <a:srgbClr val="00839B"/>
      </a:dk2>
      <a:lt2>
        <a:srgbClr val="4EC1E0"/>
      </a:lt2>
      <a:accent1>
        <a:srgbClr val="014491"/>
      </a:accent1>
      <a:accent2>
        <a:srgbClr val="525668"/>
      </a:accent2>
      <a:accent3>
        <a:srgbClr val="7E9BC0"/>
      </a:accent3>
      <a:accent4>
        <a:srgbClr val="FF5000"/>
      </a:accent4>
      <a:accent5>
        <a:srgbClr val="42683C"/>
      </a:accent5>
      <a:accent6>
        <a:srgbClr val="00C18B"/>
      </a:accent6>
      <a:hlink>
        <a:srgbClr val="2E2825"/>
      </a:hlink>
      <a:folHlink>
        <a:srgbClr val="2E2825"/>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A SIGMA Extreme - Quick User Guide New - IN PROGRESS.pptx" id="{51FADD4D-0510-4886-9895-4C768E357217}" vid="{F6ABE876-BED0-4A32-95D8-9A6CB3462C71}"/>
    </a:ext>
  </a:extLst>
</a:theme>
</file>

<file path=ppt/theme/theme5.xml><?xml version="1.0" encoding="utf-8"?>
<a:theme xmlns:a="http://schemas.openxmlformats.org/drawingml/2006/main" name="CORPORATE">
  <a:themeElements>
    <a:clrScheme name="NEWCO">
      <a:dk1>
        <a:srgbClr val="9DA6AA"/>
      </a:dk1>
      <a:lt1>
        <a:srgbClr val="422683"/>
      </a:lt1>
      <a:dk2>
        <a:srgbClr val="B3B9BD"/>
      </a:dk2>
      <a:lt2>
        <a:srgbClr val="C9CFD4"/>
      </a:lt2>
      <a:accent1>
        <a:srgbClr val="F3E034"/>
      </a:accent1>
      <a:accent2>
        <a:srgbClr val="ADD5AF"/>
      </a:accent2>
      <a:accent3>
        <a:srgbClr val="A4CBE6"/>
      </a:accent3>
      <a:accent4>
        <a:srgbClr val="36B7B4"/>
      </a:accent4>
      <a:accent5>
        <a:srgbClr val="F39CA9"/>
      </a:accent5>
      <a:accent6>
        <a:srgbClr val="FBC9A0"/>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2700" cmpd="sng">
          <a:solidFill>
            <a:srgbClr val="430098"/>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D80A216C3EFDB4BA6C3CBD60B8269EE" ma:contentTypeVersion="3" ma:contentTypeDescription="Create a new document." ma:contentTypeScope="" ma:versionID="d358a7afaf7321a717969c4e9d3006ac">
  <xsd:schema xmlns:xsd="http://www.w3.org/2001/XMLSchema" xmlns:xs="http://www.w3.org/2001/XMLSchema" xmlns:p="http://schemas.microsoft.com/office/2006/metadata/properties" xmlns:ns2="http://schemas.microsoft.com/sharepoint/v4" targetNamespace="http://schemas.microsoft.com/office/2006/metadata/properties" ma:root="true" ma:fieldsID="d7fa3c26879d9ffb40bac5553c65b254" ns2:_="">
    <xsd:import namespace="http://schemas.microsoft.com/sharepoint/v4"/>
    <xsd:element name="properties">
      <xsd:complexType>
        <xsd:sequence>
          <xsd:element name="documentManagement">
            <xsd:complexType>
              <xsd:all>
                <xsd:element ref="ns2:IconOverla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8"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3BABFA0-3C4B-48A4-AF94-068461C2114D}">
  <ds:schemaRefs>
    <ds:schemaRef ds:uri="http://schemas.microsoft.com/sharepoint/v4"/>
    <ds:schemaRef ds:uri="http://schemas.microsoft.com/office/2006/documentManagement/types"/>
    <ds:schemaRef ds:uri="http://www.w3.org/XML/1998/namespace"/>
    <ds:schemaRef ds:uri="http://schemas.openxmlformats.org/package/2006/metadata/core-properties"/>
    <ds:schemaRef ds:uri="http://schemas.microsoft.com/office/2006/metadata/properties"/>
    <ds:schemaRef ds:uri="http://purl.org/dc/dcmitype/"/>
    <ds:schemaRef ds:uri="http://purl.org/dc/elements/1.1/"/>
    <ds:schemaRef ds:uri="http://schemas.microsoft.com/office/infopath/2007/PartnerControls"/>
    <ds:schemaRef ds:uri="http://purl.org/dc/terms/"/>
  </ds:schemaRefs>
</ds:datastoreItem>
</file>

<file path=customXml/itemProps2.xml><?xml version="1.0" encoding="utf-8"?>
<ds:datastoreItem xmlns:ds="http://schemas.openxmlformats.org/officeDocument/2006/customXml" ds:itemID="{0EFFB81F-43F0-4340-98A1-386194F339FC}">
  <ds:schemaRefs>
    <ds:schemaRef ds:uri="http://schemas.microsoft.com/sharepoint/v3/contenttype/forms"/>
  </ds:schemaRefs>
</ds:datastoreItem>
</file>

<file path=customXml/itemProps3.xml><?xml version="1.0" encoding="utf-8"?>
<ds:datastoreItem xmlns:ds="http://schemas.openxmlformats.org/officeDocument/2006/customXml" ds:itemID="{E2F4754F-D374-4A98-A317-03DA57B86DE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PPT_Safran_Identity_Security_EN_4-3</Template>
  <TotalTime>6206</TotalTime>
  <Words>4956</Words>
  <Application>Microsoft Office PowerPoint</Application>
  <PresentationFormat>Format A4 (210 x 297 mm)</PresentationFormat>
  <Paragraphs>863</Paragraphs>
  <Slides>33</Slides>
  <Notes>17</Notes>
  <HiddenSlides>0</HiddenSlides>
  <MMClips>0</MMClips>
  <ScaleCrop>false</ScaleCrop>
  <HeadingPairs>
    <vt:vector size="8" baseType="variant">
      <vt:variant>
        <vt:lpstr>Polices utilisées</vt:lpstr>
      </vt:variant>
      <vt:variant>
        <vt:i4>10</vt:i4>
      </vt:variant>
      <vt:variant>
        <vt:lpstr>Thème</vt:lpstr>
      </vt:variant>
      <vt:variant>
        <vt:i4>5</vt:i4>
      </vt:variant>
      <vt:variant>
        <vt:lpstr>Serveurs OLE incorporés</vt:lpstr>
      </vt:variant>
      <vt:variant>
        <vt:i4>1</vt:i4>
      </vt:variant>
      <vt:variant>
        <vt:lpstr>Titres des diapositives</vt:lpstr>
      </vt:variant>
      <vt:variant>
        <vt:i4>33</vt:i4>
      </vt:variant>
    </vt:vector>
  </HeadingPairs>
  <TitlesOfParts>
    <vt:vector size="49" baseType="lpstr">
      <vt:lpstr>arial unicode ms</vt:lpstr>
      <vt:lpstr>ＭＳ Ｐゴシック</vt:lpstr>
      <vt:lpstr>Arial</vt:lpstr>
      <vt:lpstr>Arial Black</vt:lpstr>
      <vt:lpstr>Calibri</vt:lpstr>
      <vt:lpstr>Modern No. 20</vt:lpstr>
      <vt:lpstr>Symbol</vt:lpstr>
      <vt:lpstr>Times New Roman</vt:lpstr>
      <vt:lpstr>Wingdings</vt:lpstr>
      <vt:lpstr>Wingdings 2</vt:lpstr>
      <vt:lpstr>SAFRAN_Blue</vt:lpstr>
      <vt:lpstr>SAFRAN_Orange</vt:lpstr>
      <vt:lpstr>SAFRAN_Dark_Green</vt:lpstr>
      <vt:lpstr>SAFRAN_Green</vt:lpstr>
      <vt:lpstr>CORPORATE</vt:lpstr>
      <vt:lpstr>Visio</vt:lpstr>
      <vt:lpstr>Présentation PowerPoint</vt:lpstr>
      <vt:lpstr>MorphoWave Compact box content</vt:lpstr>
      <vt:lpstr>Présentation PowerPoint</vt:lpstr>
      <vt:lpstr>Table of Contents</vt:lpstr>
      <vt:lpstr>Product Overview</vt:lpstr>
      <vt:lpstr>Terminal Implementation</vt:lpstr>
      <vt:lpstr>Typical Access Control Process</vt:lpstr>
      <vt:lpstr>Access Control Modes</vt:lpstr>
      <vt:lpstr>Deployment Environment</vt:lpstr>
      <vt:lpstr>ECO Mode</vt:lpstr>
      <vt:lpstr>ECO Mode detailed diagram</vt:lpstr>
      <vt:lpstr>Wiring Overview</vt:lpstr>
      <vt:lpstr>Power supply</vt:lpstr>
      <vt:lpstr>RS-485 Communication</vt:lpstr>
      <vt:lpstr>RS-422 Communication</vt:lpstr>
      <vt:lpstr>Ethernet and Wireless LAN </vt:lpstr>
      <vt:lpstr>Wiegand Communication</vt:lpstr>
      <vt:lpstr>Wiegand Communication (continued)</vt:lpstr>
      <vt:lpstr>Single Door Access Control (SDAC)</vt:lpstr>
      <vt:lpstr>Internal Relay Wiring</vt:lpstr>
      <vt:lpstr>Local Administration - First Boot Assistant</vt:lpstr>
      <vt:lpstr>Local Administration – Using Touch Screen Menu</vt:lpstr>
      <vt:lpstr>Administration with MorphoBioToolBox application</vt:lpstr>
      <vt:lpstr>Software for Terminal Remote Administration</vt:lpstr>
      <vt:lpstr>Local Enrollment Process 1/2</vt:lpstr>
      <vt:lpstr>Local Enrollment Process 2/2</vt:lpstr>
      <vt:lpstr>Acquisition guidelines 1/2</vt:lpstr>
      <vt:lpstr>Acquisition guidelines 2/2</vt:lpstr>
      <vt:lpstr>Contactless Card Position – PIN input</vt:lpstr>
      <vt:lpstr>Time and Attendance feature</vt:lpstr>
      <vt:lpstr>Recommendations</vt:lpstr>
      <vt:lpstr>Documentation</vt:lpstr>
      <vt:lpstr>Contacts</vt:lpstr>
    </vt:vector>
  </TitlesOfParts>
  <Manager>SAFRAN</Manager>
  <Company>Morpho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of the presentation  on several lines of text</dc:title>
  <dc:subject>SAFRAN</dc:subject>
  <dc:creator>ROGER Luc (MORPHO)</dc:creator>
  <cp:lastModifiedBy>BAUDONNIERE Emmanuel</cp:lastModifiedBy>
  <cp:revision>569</cp:revision>
  <cp:lastPrinted>2018-06-05T08:46:24Z</cp:lastPrinted>
  <dcterms:created xsi:type="dcterms:W3CDTF">2016-12-09T15:19:55Z</dcterms:created>
  <dcterms:modified xsi:type="dcterms:W3CDTF">2018-06-20T15:02:35Z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0x010100FD80A216C3EFDB4BA6C3CBD60B8269EE</vt:lpwstr>
  </property>
  <property fmtid="{D5CDD505-2E9C-101B-9397-08002B2CF9AE}" pid="3" name="SAF_Site">
    <vt:lpwstr>5;#Issy Les Moulineaux|678204f6-d5ca-464f-96a9-ad6d93ef19a5</vt:lpwstr>
  </property>
  <property fmtid="{D5CDD505-2E9C-101B-9397-08002B2CF9AE}" pid="4" name="SAF_Company">
    <vt:lpwstr>3;#Morpho|e143c307-76d6-4fe1-ad14-c4164e214ecb</vt:lpwstr>
  </property>
  <property fmtid="{D5CDD505-2E9C-101B-9397-08002B2CF9AE}" pid="5" name="TaxKeyword">
    <vt:lpwstr/>
  </property>
  <property fmtid="{D5CDD505-2E9C-101B-9397-08002B2CF9AE}" pid="6" name="_HiddenNeedApprove">
    <vt:bool>false</vt:bool>
  </property>
  <property fmtid="{D5CDD505-2E9C-101B-9397-08002B2CF9AE}" pid="7" name="SAF_DocumentsType">
    <vt:lpwstr>20;#Modèle de PowerPoint|80c833d3-038d-45cb-b65f-a8d2234b6314</vt:lpwstr>
  </property>
  <property fmtid="{D5CDD505-2E9C-101B-9397-08002B2CF9AE}" pid="8" name="SAF_CrossOverFunctions">
    <vt:lpwstr/>
  </property>
  <property fmtid="{D5CDD505-2E9C-101B-9397-08002B2CF9AE}" pid="9" name="SAF_SubSidiaryLevel2">
    <vt:lpwstr/>
  </property>
  <property fmtid="{D5CDD505-2E9C-101B-9397-08002B2CF9AE}" pid="10" name="_HiddenNeedWorkflow">
    <vt:bool>false</vt:bool>
  </property>
  <property fmtid="{D5CDD505-2E9C-101B-9397-08002B2CF9AE}" pid="11" name="SAF_Location">
    <vt:lpwstr/>
  </property>
  <property fmtid="{D5CDD505-2E9C-101B-9397-08002B2CF9AE}" pid="12" name="SAF_BusinessUnit">
    <vt:lpwstr/>
  </property>
  <property fmtid="{D5CDD505-2E9C-101B-9397-08002B2CF9AE}" pid="13" name="SAF_Division">
    <vt:lpwstr/>
  </property>
  <property fmtid="{D5CDD505-2E9C-101B-9397-08002B2CF9AE}" pid="14" name="SAF_SubSidiaryLevel1">
    <vt:lpwstr/>
  </property>
  <property fmtid="{D5CDD505-2E9C-101B-9397-08002B2CF9AE}" pid="15" name="SAF_Perimetre">
    <vt:lpwstr>2;#Société de rang 1|153bb90e-11c3-427f-ad6a-31f0311df60b</vt:lpwstr>
  </property>
  <property fmtid="{D5CDD505-2E9C-101B-9397-08002B2CF9AE}" pid="16" name="SAF_Country">
    <vt:lpwstr/>
  </property>
  <property fmtid="{D5CDD505-2E9C-101B-9397-08002B2CF9AE}" pid="17" name="TitusGUID">
    <vt:lpwstr>2a1a2122-06b6-4faf-8066-7fe93071b412</vt:lpwstr>
  </property>
  <property fmtid="{D5CDD505-2E9C-101B-9397-08002B2CF9AE}" pid="18" name="MORPHOClassification">
    <vt:lpwstr>PUBLIC</vt:lpwstr>
  </property>
  <property fmtid="{D5CDD505-2E9C-101B-9397-08002B2CF9AE}" pid="19" name="MORPHOTechnology">
    <vt:lpwstr>Not Controlled</vt:lpwstr>
  </property>
  <property fmtid="{D5CDD505-2E9C-101B-9397-08002B2CF9AE}" pid="20" name="IDEMIAClassification">
    <vt:lpwstr>PUBLIC</vt:lpwstr>
  </property>
  <property fmtid="{D5CDD505-2E9C-101B-9397-08002B2CF9AE}" pid="21" name="IDEMIATechnology">
    <vt:lpwstr>Not Controlled</vt:lpwstr>
  </property>
</Properties>
</file>